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8" r:id="rId2"/>
    <p:sldId id="269" r:id="rId3"/>
    <p:sldId id="270" r:id="rId4"/>
    <p:sldId id="271" r:id="rId5"/>
    <p:sldId id="274" r:id="rId6"/>
    <p:sldId id="275" r:id="rId7"/>
    <p:sldId id="278" r:id="rId8"/>
    <p:sldId id="279" r:id="rId9"/>
    <p:sldId id="272" r:id="rId10"/>
    <p:sldId id="273" r:id="rId11"/>
    <p:sldId id="281" r:id="rId12"/>
    <p:sldId id="280" r:id="rId13"/>
    <p:sldId id="282" r:id="rId14"/>
    <p:sldId id="283"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99" y="144"/>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6BBFF9-F4F2-4A27-B6A7-E611884C5C4A}" type="doc">
      <dgm:prSet loTypeId="urn:microsoft.com/office/officeart/2011/layout/CircleProcess" loCatId="process" qsTypeId="urn:microsoft.com/office/officeart/2005/8/quickstyle/simple3" qsCatId="simple" csTypeId="urn:microsoft.com/office/officeart/2005/8/colors/colorful1" csCatId="colorful" phldr="1"/>
      <dgm:spPr/>
      <dgm:t>
        <a:bodyPr/>
        <a:lstStyle/>
        <a:p>
          <a:endParaRPr lang="en-GB"/>
        </a:p>
      </dgm:t>
    </dgm:pt>
    <dgm:pt modelId="{F12924A3-894A-4A06-85DA-08A9CEA10035}">
      <dgm:prSet phldrT="[Text]"/>
      <dgm:spPr/>
      <dgm:t>
        <a:bodyPr/>
        <a:lstStyle/>
        <a:p>
          <a:r>
            <a:rPr lang="en-GB" dirty="0"/>
            <a:t>September-July</a:t>
          </a:r>
        </a:p>
      </dgm:t>
    </dgm:pt>
    <dgm:pt modelId="{1CBA0878-ACFD-4434-AC96-6C6737E55CAC}" type="parTrans" cxnId="{4CB4D667-B4CF-4D5F-BF6E-57C6A9C87760}">
      <dgm:prSet/>
      <dgm:spPr/>
      <dgm:t>
        <a:bodyPr/>
        <a:lstStyle/>
        <a:p>
          <a:endParaRPr lang="en-GB"/>
        </a:p>
      </dgm:t>
    </dgm:pt>
    <dgm:pt modelId="{A64DBAD6-0F1C-4983-BBA2-FD7FC3CA38E4}" type="sibTrans" cxnId="{4CB4D667-B4CF-4D5F-BF6E-57C6A9C87760}">
      <dgm:prSet/>
      <dgm:spPr/>
      <dgm:t>
        <a:bodyPr/>
        <a:lstStyle/>
        <a:p>
          <a:endParaRPr lang="en-GB"/>
        </a:p>
      </dgm:t>
    </dgm:pt>
    <dgm:pt modelId="{C1630903-2EED-460B-9291-F6D1561EA179}">
      <dgm:prSet phldrT="[Text]"/>
      <dgm:spPr/>
      <dgm:t>
        <a:bodyPr/>
        <a:lstStyle/>
        <a:p>
          <a:r>
            <a:rPr lang="en-GB" dirty="0"/>
            <a:t>Usually 3 to 4 days a week for 37 weeks </a:t>
          </a:r>
        </a:p>
      </dgm:t>
    </dgm:pt>
    <dgm:pt modelId="{CEB0BBDA-F306-495B-AB04-64FF2010E4E2}" type="parTrans" cxnId="{1B6643D2-C712-49B8-813D-A8FF0BC1EF16}">
      <dgm:prSet/>
      <dgm:spPr/>
      <dgm:t>
        <a:bodyPr/>
        <a:lstStyle/>
        <a:p>
          <a:endParaRPr lang="en-GB"/>
        </a:p>
      </dgm:t>
    </dgm:pt>
    <dgm:pt modelId="{5D66B647-869E-40CB-9163-35CE426F6156}" type="sibTrans" cxnId="{1B6643D2-C712-49B8-813D-A8FF0BC1EF16}">
      <dgm:prSet/>
      <dgm:spPr/>
      <dgm:t>
        <a:bodyPr/>
        <a:lstStyle/>
        <a:p>
          <a:endParaRPr lang="en-GB"/>
        </a:p>
      </dgm:t>
    </dgm:pt>
    <dgm:pt modelId="{B6FBD8D3-9E69-45EB-9BEA-30BCFC0FC8C7}">
      <dgm:prSet phldrT="[Text]"/>
      <dgm:spPr/>
      <dgm:t>
        <a:bodyPr/>
        <a:lstStyle/>
        <a:p>
          <a:r>
            <a:rPr lang="en-GB" dirty="0"/>
            <a:t>Lessons are timetabled between </a:t>
          </a:r>
        </a:p>
        <a:p>
          <a:r>
            <a:rPr lang="en-GB" dirty="0"/>
            <a:t>9am-5pm</a:t>
          </a:r>
        </a:p>
      </dgm:t>
    </dgm:pt>
    <dgm:pt modelId="{AE2F4A75-ECCA-447D-B6D7-0C9E5FD7ACAD}" type="parTrans" cxnId="{6341061A-6947-4E9C-ACA7-4D253DB71B92}">
      <dgm:prSet/>
      <dgm:spPr/>
      <dgm:t>
        <a:bodyPr/>
        <a:lstStyle/>
        <a:p>
          <a:endParaRPr lang="en-GB"/>
        </a:p>
      </dgm:t>
    </dgm:pt>
    <dgm:pt modelId="{D6959760-8F2E-4CAD-AF01-490384215FCD}" type="sibTrans" cxnId="{6341061A-6947-4E9C-ACA7-4D253DB71B92}">
      <dgm:prSet/>
      <dgm:spPr/>
      <dgm:t>
        <a:bodyPr/>
        <a:lstStyle/>
        <a:p>
          <a:endParaRPr lang="en-GB"/>
        </a:p>
      </dgm:t>
    </dgm:pt>
    <dgm:pt modelId="{EFD8F7B6-4EF8-465C-A49D-1DF913B5BB1B}" type="pres">
      <dgm:prSet presAssocID="{2D6BBFF9-F4F2-4A27-B6A7-E611884C5C4A}" presName="Name0" presStyleCnt="0">
        <dgm:presLayoutVars>
          <dgm:chMax val="11"/>
          <dgm:chPref val="11"/>
          <dgm:dir/>
          <dgm:resizeHandles/>
        </dgm:presLayoutVars>
      </dgm:prSet>
      <dgm:spPr/>
      <dgm:t>
        <a:bodyPr/>
        <a:lstStyle/>
        <a:p>
          <a:endParaRPr lang="en-US"/>
        </a:p>
      </dgm:t>
    </dgm:pt>
    <dgm:pt modelId="{F2AE7718-8042-4AE7-A0A5-82F4A8855580}" type="pres">
      <dgm:prSet presAssocID="{B6FBD8D3-9E69-45EB-9BEA-30BCFC0FC8C7}" presName="Accent3" presStyleCnt="0"/>
      <dgm:spPr/>
    </dgm:pt>
    <dgm:pt modelId="{D63764DE-AA02-43B5-BED5-B3D8470F13AE}" type="pres">
      <dgm:prSet presAssocID="{B6FBD8D3-9E69-45EB-9BEA-30BCFC0FC8C7}" presName="Accent" presStyleLbl="node1" presStyleIdx="0" presStyleCnt="3"/>
      <dgm:spPr/>
    </dgm:pt>
    <dgm:pt modelId="{7309681C-FEAD-4651-80E5-EDF47B1EE5BF}" type="pres">
      <dgm:prSet presAssocID="{B6FBD8D3-9E69-45EB-9BEA-30BCFC0FC8C7}" presName="ParentBackground3" presStyleCnt="0"/>
      <dgm:spPr/>
    </dgm:pt>
    <dgm:pt modelId="{59FA80E6-4D12-43D0-AAE5-E810192E72B3}" type="pres">
      <dgm:prSet presAssocID="{B6FBD8D3-9E69-45EB-9BEA-30BCFC0FC8C7}" presName="ParentBackground" presStyleLbl="fgAcc1" presStyleIdx="0" presStyleCnt="3" custLinFactNeighborX="-578"/>
      <dgm:spPr/>
      <dgm:t>
        <a:bodyPr/>
        <a:lstStyle/>
        <a:p>
          <a:endParaRPr lang="en-US"/>
        </a:p>
      </dgm:t>
    </dgm:pt>
    <dgm:pt modelId="{FB2A7257-A159-42DE-8361-3170601AB7AF}" type="pres">
      <dgm:prSet presAssocID="{B6FBD8D3-9E69-45EB-9BEA-30BCFC0FC8C7}" presName="Parent3" presStyleLbl="revTx" presStyleIdx="0" presStyleCnt="0">
        <dgm:presLayoutVars>
          <dgm:chMax val="1"/>
          <dgm:chPref val="1"/>
          <dgm:bulletEnabled val="1"/>
        </dgm:presLayoutVars>
      </dgm:prSet>
      <dgm:spPr/>
      <dgm:t>
        <a:bodyPr/>
        <a:lstStyle/>
        <a:p>
          <a:endParaRPr lang="en-US"/>
        </a:p>
      </dgm:t>
    </dgm:pt>
    <dgm:pt modelId="{08F65708-2B73-4196-B140-643E98EA9A5B}" type="pres">
      <dgm:prSet presAssocID="{C1630903-2EED-460B-9291-F6D1561EA179}" presName="Accent2" presStyleCnt="0"/>
      <dgm:spPr/>
    </dgm:pt>
    <dgm:pt modelId="{978A47E6-5CC1-43DC-B69F-805375B0C893}" type="pres">
      <dgm:prSet presAssocID="{C1630903-2EED-460B-9291-F6D1561EA179}" presName="Accent" presStyleLbl="node1" presStyleIdx="1" presStyleCnt="3"/>
      <dgm:spPr/>
    </dgm:pt>
    <dgm:pt modelId="{727CECDA-7555-439F-A855-0834A5AF6B3A}" type="pres">
      <dgm:prSet presAssocID="{C1630903-2EED-460B-9291-F6D1561EA179}" presName="ParentBackground2" presStyleCnt="0"/>
      <dgm:spPr/>
    </dgm:pt>
    <dgm:pt modelId="{0AA6F610-2744-4938-80C5-118295EFEEB2}" type="pres">
      <dgm:prSet presAssocID="{C1630903-2EED-460B-9291-F6D1561EA179}" presName="ParentBackground" presStyleLbl="fgAcc1" presStyleIdx="1" presStyleCnt="3"/>
      <dgm:spPr/>
      <dgm:t>
        <a:bodyPr/>
        <a:lstStyle/>
        <a:p>
          <a:endParaRPr lang="en-US"/>
        </a:p>
      </dgm:t>
    </dgm:pt>
    <dgm:pt modelId="{DA9E86D4-AEC0-48A3-B546-CBAEF9ACFCCB}" type="pres">
      <dgm:prSet presAssocID="{C1630903-2EED-460B-9291-F6D1561EA179}" presName="Parent2" presStyleLbl="revTx" presStyleIdx="0" presStyleCnt="0">
        <dgm:presLayoutVars>
          <dgm:chMax val="1"/>
          <dgm:chPref val="1"/>
          <dgm:bulletEnabled val="1"/>
        </dgm:presLayoutVars>
      </dgm:prSet>
      <dgm:spPr/>
      <dgm:t>
        <a:bodyPr/>
        <a:lstStyle/>
        <a:p>
          <a:endParaRPr lang="en-US"/>
        </a:p>
      </dgm:t>
    </dgm:pt>
    <dgm:pt modelId="{6DCCE476-6328-403C-B589-A8FD0018A9E8}" type="pres">
      <dgm:prSet presAssocID="{F12924A3-894A-4A06-85DA-08A9CEA10035}" presName="Accent1" presStyleCnt="0"/>
      <dgm:spPr/>
    </dgm:pt>
    <dgm:pt modelId="{3B5F3D68-1B8C-493F-AC82-D7303132C03D}" type="pres">
      <dgm:prSet presAssocID="{F12924A3-894A-4A06-85DA-08A9CEA10035}" presName="Accent" presStyleLbl="node1" presStyleIdx="2" presStyleCnt="3"/>
      <dgm:spPr/>
    </dgm:pt>
    <dgm:pt modelId="{7494686A-C15B-46F2-AD30-08F6280B3E2C}" type="pres">
      <dgm:prSet presAssocID="{F12924A3-894A-4A06-85DA-08A9CEA10035}" presName="ParentBackground1" presStyleCnt="0"/>
      <dgm:spPr/>
    </dgm:pt>
    <dgm:pt modelId="{D5D55484-E029-4289-A050-F8B3A5BDA9A4}" type="pres">
      <dgm:prSet presAssocID="{F12924A3-894A-4A06-85DA-08A9CEA10035}" presName="ParentBackground" presStyleLbl="fgAcc1" presStyleIdx="2" presStyleCnt="3"/>
      <dgm:spPr/>
      <dgm:t>
        <a:bodyPr/>
        <a:lstStyle/>
        <a:p>
          <a:endParaRPr lang="en-US"/>
        </a:p>
      </dgm:t>
    </dgm:pt>
    <dgm:pt modelId="{193F66D7-9D74-4DDF-9471-62D6C7A5F1B4}" type="pres">
      <dgm:prSet presAssocID="{F12924A3-894A-4A06-85DA-08A9CEA10035}" presName="Parent1" presStyleLbl="revTx" presStyleIdx="0" presStyleCnt="0">
        <dgm:presLayoutVars>
          <dgm:chMax val="1"/>
          <dgm:chPref val="1"/>
          <dgm:bulletEnabled val="1"/>
        </dgm:presLayoutVars>
      </dgm:prSet>
      <dgm:spPr/>
      <dgm:t>
        <a:bodyPr/>
        <a:lstStyle/>
        <a:p>
          <a:endParaRPr lang="en-US"/>
        </a:p>
      </dgm:t>
    </dgm:pt>
  </dgm:ptLst>
  <dgm:cxnLst>
    <dgm:cxn modelId="{4CB4D667-B4CF-4D5F-BF6E-57C6A9C87760}" srcId="{2D6BBFF9-F4F2-4A27-B6A7-E611884C5C4A}" destId="{F12924A3-894A-4A06-85DA-08A9CEA10035}" srcOrd="0" destOrd="0" parTransId="{1CBA0878-ACFD-4434-AC96-6C6737E55CAC}" sibTransId="{A64DBAD6-0F1C-4983-BBA2-FD7FC3CA38E4}"/>
    <dgm:cxn modelId="{A34A4900-817A-4CEB-8B1B-F34223CAAC00}" type="presOf" srcId="{B6FBD8D3-9E69-45EB-9BEA-30BCFC0FC8C7}" destId="{FB2A7257-A159-42DE-8361-3170601AB7AF}" srcOrd="1" destOrd="0" presId="urn:microsoft.com/office/officeart/2011/layout/CircleProcess"/>
    <dgm:cxn modelId="{1B6643D2-C712-49B8-813D-A8FF0BC1EF16}" srcId="{2D6BBFF9-F4F2-4A27-B6A7-E611884C5C4A}" destId="{C1630903-2EED-460B-9291-F6D1561EA179}" srcOrd="1" destOrd="0" parTransId="{CEB0BBDA-F306-495B-AB04-64FF2010E4E2}" sibTransId="{5D66B647-869E-40CB-9163-35CE426F6156}"/>
    <dgm:cxn modelId="{6BECB13E-BCE4-4AC0-8B69-7554F3912A39}" type="presOf" srcId="{B6FBD8D3-9E69-45EB-9BEA-30BCFC0FC8C7}" destId="{59FA80E6-4D12-43D0-AAE5-E810192E72B3}" srcOrd="0" destOrd="0" presId="urn:microsoft.com/office/officeart/2011/layout/CircleProcess"/>
    <dgm:cxn modelId="{E9D33F84-72C9-4A53-B332-8ACAAC9F13E6}" type="presOf" srcId="{C1630903-2EED-460B-9291-F6D1561EA179}" destId="{DA9E86D4-AEC0-48A3-B546-CBAEF9ACFCCB}" srcOrd="1" destOrd="0" presId="urn:microsoft.com/office/officeart/2011/layout/CircleProcess"/>
    <dgm:cxn modelId="{E825E3A6-306A-413E-B26C-E086FF353967}" type="presOf" srcId="{F12924A3-894A-4A06-85DA-08A9CEA10035}" destId="{D5D55484-E029-4289-A050-F8B3A5BDA9A4}" srcOrd="0" destOrd="0" presId="urn:microsoft.com/office/officeart/2011/layout/CircleProcess"/>
    <dgm:cxn modelId="{CB2B4E56-250D-4246-8769-E5992797F7D1}" type="presOf" srcId="{C1630903-2EED-460B-9291-F6D1561EA179}" destId="{0AA6F610-2744-4938-80C5-118295EFEEB2}" srcOrd="0" destOrd="0" presId="urn:microsoft.com/office/officeart/2011/layout/CircleProcess"/>
    <dgm:cxn modelId="{8EE3C75E-F816-4554-B9F8-3BF239B1C378}" type="presOf" srcId="{F12924A3-894A-4A06-85DA-08A9CEA10035}" destId="{193F66D7-9D74-4DDF-9471-62D6C7A5F1B4}" srcOrd="1" destOrd="0" presId="urn:microsoft.com/office/officeart/2011/layout/CircleProcess"/>
    <dgm:cxn modelId="{67CEEF7E-4230-4F59-AA6E-C1AC89760E31}" type="presOf" srcId="{2D6BBFF9-F4F2-4A27-B6A7-E611884C5C4A}" destId="{EFD8F7B6-4EF8-465C-A49D-1DF913B5BB1B}" srcOrd="0" destOrd="0" presId="urn:microsoft.com/office/officeart/2011/layout/CircleProcess"/>
    <dgm:cxn modelId="{6341061A-6947-4E9C-ACA7-4D253DB71B92}" srcId="{2D6BBFF9-F4F2-4A27-B6A7-E611884C5C4A}" destId="{B6FBD8D3-9E69-45EB-9BEA-30BCFC0FC8C7}" srcOrd="2" destOrd="0" parTransId="{AE2F4A75-ECCA-447D-B6D7-0C9E5FD7ACAD}" sibTransId="{D6959760-8F2E-4CAD-AF01-490384215FCD}"/>
    <dgm:cxn modelId="{EE35DD41-8434-4028-9E14-ABE3426920BB}" type="presParOf" srcId="{EFD8F7B6-4EF8-465C-A49D-1DF913B5BB1B}" destId="{F2AE7718-8042-4AE7-A0A5-82F4A8855580}" srcOrd="0" destOrd="0" presId="urn:microsoft.com/office/officeart/2011/layout/CircleProcess"/>
    <dgm:cxn modelId="{94245CD9-EB47-4364-84EE-BF9301F0664A}" type="presParOf" srcId="{F2AE7718-8042-4AE7-A0A5-82F4A8855580}" destId="{D63764DE-AA02-43B5-BED5-B3D8470F13AE}" srcOrd="0" destOrd="0" presId="urn:microsoft.com/office/officeart/2011/layout/CircleProcess"/>
    <dgm:cxn modelId="{95579CA2-E1B4-483A-B4C6-C4AC16AB5DE2}" type="presParOf" srcId="{EFD8F7B6-4EF8-465C-A49D-1DF913B5BB1B}" destId="{7309681C-FEAD-4651-80E5-EDF47B1EE5BF}" srcOrd="1" destOrd="0" presId="urn:microsoft.com/office/officeart/2011/layout/CircleProcess"/>
    <dgm:cxn modelId="{A6EA87F3-6C0B-4588-9DCB-69B5C7CF2DF1}" type="presParOf" srcId="{7309681C-FEAD-4651-80E5-EDF47B1EE5BF}" destId="{59FA80E6-4D12-43D0-AAE5-E810192E72B3}" srcOrd="0" destOrd="0" presId="urn:microsoft.com/office/officeart/2011/layout/CircleProcess"/>
    <dgm:cxn modelId="{A7A44D26-B05E-45B0-BB95-79D04D5AB7AC}" type="presParOf" srcId="{EFD8F7B6-4EF8-465C-A49D-1DF913B5BB1B}" destId="{FB2A7257-A159-42DE-8361-3170601AB7AF}" srcOrd="2" destOrd="0" presId="urn:microsoft.com/office/officeart/2011/layout/CircleProcess"/>
    <dgm:cxn modelId="{FE50DB26-7BF1-4CDA-8178-4B706203E90A}" type="presParOf" srcId="{EFD8F7B6-4EF8-465C-A49D-1DF913B5BB1B}" destId="{08F65708-2B73-4196-B140-643E98EA9A5B}" srcOrd="3" destOrd="0" presId="urn:microsoft.com/office/officeart/2011/layout/CircleProcess"/>
    <dgm:cxn modelId="{B23B16E8-6C62-46A9-BD19-8197CD75A78E}" type="presParOf" srcId="{08F65708-2B73-4196-B140-643E98EA9A5B}" destId="{978A47E6-5CC1-43DC-B69F-805375B0C893}" srcOrd="0" destOrd="0" presId="urn:microsoft.com/office/officeart/2011/layout/CircleProcess"/>
    <dgm:cxn modelId="{7F7D8463-D384-46C8-9CD2-8AAF0B15CCF3}" type="presParOf" srcId="{EFD8F7B6-4EF8-465C-A49D-1DF913B5BB1B}" destId="{727CECDA-7555-439F-A855-0834A5AF6B3A}" srcOrd="4" destOrd="0" presId="urn:microsoft.com/office/officeart/2011/layout/CircleProcess"/>
    <dgm:cxn modelId="{CA9F7816-D289-4A93-9750-4B5E3C7745D6}" type="presParOf" srcId="{727CECDA-7555-439F-A855-0834A5AF6B3A}" destId="{0AA6F610-2744-4938-80C5-118295EFEEB2}" srcOrd="0" destOrd="0" presId="urn:microsoft.com/office/officeart/2011/layout/CircleProcess"/>
    <dgm:cxn modelId="{76A19173-FEAF-48F3-9AA9-5C6109AA621F}" type="presParOf" srcId="{EFD8F7B6-4EF8-465C-A49D-1DF913B5BB1B}" destId="{DA9E86D4-AEC0-48A3-B546-CBAEF9ACFCCB}" srcOrd="5" destOrd="0" presId="urn:microsoft.com/office/officeart/2011/layout/CircleProcess"/>
    <dgm:cxn modelId="{76B2D7BA-3EF5-4066-8DD9-E90B0B379D1E}" type="presParOf" srcId="{EFD8F7B6-4EF8-465C-A49D-1DF913B5BB1B}" destId="{6DCCE476-6328-403C-B589-A8FD0018A9E8}" srcOrd="6" destOrd="0" presId="urn:microsoft.com/office/officeart/2011/layout/CircleProcess"/>
    <dgm:cxn modelId="{184680B1-3F73-40DF-B674-03B8299A0BAA}" type="presParOf" srcId="{6DCCE476-6328-403C-B589-A8FD0018A9E8}" destId="{3B5F3D68-1B8C-493F-AC82-D7303132C03D}" srcOrd="0" destOrd="0" presId="urn:microsoft.com/office/officeart/2011/layout/CircleProcess"/>
    <dgm:cxn modelId="{3F099B93-DB63-48D3-B719-992C9E945351}" type="presParOf" srcId="{EFD8F7B6-4EF8-465C-A49D-1DF913B5BB1B}" destId="{7494686A-C15B-46F2-AD30-08F6280B3E2C}" srcOrd="7" destOrd="0" presId="urn:microsoft.com/office/officeart/2011/layout/CircleProcess"/>
    <dgm:cxn modelId="{36E1C12B-EA97-45B7-8744-D760EFB62A46}" type="presParOf" srcId="{7494686A-C15B-46F2-AD30-08F6280B3E2C}" destId="{D5D55484-E029-4289-A050-F8B3A5BDA9A4}" srcOrd="0" destOrd="0" presId="urn:microsoft.com/office/officeart/2011/layout/CircleProcess"/>
    <dgm:cxn modelId="{BC246D5B-6EC7-4AD4-93C1-B3B2512B4E7B}" type="presParOf" srcId="{EFD8F7B6-4EF8-465C-A49D-1DF913B5BB1B}" destId="{193F66D7-9D74-4DDF-9471-62D6C7A5F1B4}"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EDD541-4819-4D48-A266-89B46A898FAC}" type="doc">
      <dgm:prSet loTypeId="urn:microsoft.com/office/officeart/2005/8/layout/chevron2" loCatId="process" qsTypeId="urn:microsoft.com/office/officeart/2005/8/quickstyle/3d2" qsCatId="3D" csTypeId="urn:microsoft.com/office/officeart/2005/8/colors/accent1_4" csCatId="accent1" phldr="1"/>
      <dgm:spPr/>
      <dgm:t>
        <a:bodyPr/>
        <a:lstStyle/>
        <a:p>
          <a:endParaRPr lang="en-GB"/>
        </a:p>
      </dgm:t>
    </dgm:pt>
    <dgm:pt modelId="{126BD39E-8761-4891-8813-EA696B3FC974}">
      <dgm:prSet phldrT="[Text]"/>
      <dgm:spPr>
        <a:xfrm rot="16200000">
          <a:off x="-245395" y="245395"/>
          <a:ext cx="1635968" cy="1145177"/>
        </a:xfrm>
        <a:prstGeom prst="chevron">
          <a:avLst/>
        </a:prstGeom>
      </dgm:spPr>
      <dgm:t>
        <a:bodyPr/>
        <a:lstStyle/>
        <a:p>
          <a:endParaRPr lang="en-GB" b="1">
            <a:solidFill>
              <a:sysClr val="window" lastClr="FFFFFF"/>
            </a:solidFill>
            <a:latin typeface="Arial" pitchFamily="34" charset="0"/>
            <a:ea typeface="+mn-ea"/>
            <a:cs typeface="Arial" pitchFamily="34" charset="0"/>
          </a:endParaRPr>
        </a:p>
      </dgm:t>
    </dgm:pt>
    <dgm:pt modelId="{E36B9F27-5C03-4606-9CBA-722C24ABB0AF}" type="parTrans" cxnId="{738F78D9-2EC4-4C27-B170-53D36D893131}">
      <dgm:prSet/>
      <dgm:spPr/>
      <dgm:t>
        <a:bodyPr/>
        <a:lstStyle/>
        <a:p>
          <a:endParaRPr lang="en-GB"/>
        </a:p>
      </dgm:t>
    </dgm:pt>
    <dgm:pt modelId="{29D01CF8-CA93-40AA-9628-5FCCD8C21128}" type="sibTrans" cxnId="{738F78D9-2EC4-4C27-B170-53D36D893131}">
      <dgm:prSet/>
      <dgm:spPr/>
      <dgm:t>
        <a:bodyPr/>
        <a:lstStyle/>
        <a:p>
          <a:endParaRPr lang="en-GB"/>
        </a:p>
      </dgm:t>
    </dgm:pt>
    <dgm:pt modelId="{7E41400B-AB3D-48F3-B948-B36ABE16DD12}">
      <dgm:prSet phldrT="[Text]"/>
      <dgm:spPr>
        <a:xfrm rot="16200000">
          <a:off x="-245395" y="3133501"/>
          <a:ext cx="1635968" cy="1145177"/>
        </a:xfrm>
        <a:prstGeom prst="chevron">
          <a:avLst/>
        </a:prstGeom>
      </dgm:spPr>
      <dgm:t>
        <a:bodyPr/>
        <a:lstStyle/>
        <a:p>
          <a:endParaRPr lang="en-GB" dirty="0">
            <a:solidFill>
              <a:sysClr val="window" lastClr="FFFFFF"/>
            </a:solidFill>
            <a:latin typeface="Arial" pitchFamily="34" charset="0"/>
            <a:ea typeface="+mn-ea"/>
            <a:cs typeface="Arial" pitchFamily="34" charset="0"/>
          </a:endParaRPr>
        </a:p>
      </dgm:t>
    </dgm:pt>
    <dgm:pt modelId="{6A1B0C2C-64C8-4C60-B3A4-18F3297C0F93}" type="parTrans" cxnId="{3C953279-3069-487A-95EA-D2B3AB9DFEB4}">
      <dgm:prSet/>
      <dgm:spPr/>
      <dgm:t>
        <a:bodyPr/>
        <a:lstStyle/>
        <a:p>
          <a:endParaRPr lang="en-GB"/>
        </a:p>
      </dgm:t>
    </dgm:pt>
    <dgm:pt modelId="{0F87C0DF-C81C-4C59-8229-04A450094625}" type="sibTrans" cxnId="{3C953279-3069-487A-95EA-D2B3AB9DFEB4}">
      <dgm:prSet/>
      <dgm:spPr/>
      <dgm:t>
        <a:bodyPr/>
        <a:lstStyle/>
        <a:p>
          <a:endParaRPr lang="en-GB"/>
        </a:p>
      </dgm:t>
    </dgm:pt>
    <dgm:pt modelId="{F8A3B332-911B-42B3-A20A-7C3608384CD8}">
      <dgm:prSet custT="1"/>
      <dgm:spPr>
        <a:xfrm rot="5400000">
          <a:off x="4155699" y="-2442667"/>
          <a:ext cx="1063379" cy="7084422"/>
        </a:xfrm>
        <a:prstGeom prst="round2SameRect">
          <a:avLst/>
        </a:prstGeom>
      </dgm:spPr>
      <dgm:t>
        <a:bodyPr/>
        <a:lstStyle/>
        <a:p>
          <a:r>
            <a:rPr lang="en-GB" sz="2400" b="1" dirty="0">
              <a:solidFill>
                <a:schemeClr val="accent1">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3 Plumbing and Heating or Plumbing NVQ</a:t>
          </a:r>
        </a:p>
      </dgm:t>
    </dgm:pt>
    <dgm:pt modelId="{A2368698-BCDC-4256-A20F-81F8DCC7AEF5}" type="parTrans" cxnId="{13A10884-64D6-404E-BB24-F9E2F6F80F27}">
      <dgm:prSet/>
      <dgm:spPr/>
      <dgm:t>
        <a:bodyPr/>
        <a:lstStyle/>
        <a:p>
          <a:endParaRPr lang="en-GB"/>
        </a:p>
      </dgm:t>
    </dgm:pt>
    <dgm:pt modelId="{7F652D28-F0C8-4F5C-B499-1BEBCB54CBA0}" type="sibTrans" cxnId="{13A10884-64D6-404E-BB24-F9E2F6F80F27}">
      <dgm:prSet/>
      <dgm:spPr/>
      <dgm:t>
        <a:bodyPr/>
        <a:lstStyle/>
        <a:p>
          <a:endParaRPr lang="en-GB"/>
        </a:p>
      </dgm:t>
    </dgm:pt>
    <dgm:pt modelId="{9CD022E6-B0BF-4E13-8CD0-5E58585D4CD3}">
      <dgm:prSet phldrT="[Text]"/>
      <dgm:spPr>
        <a:xfrm rot="16200000">
          <a:off x="-245395" y="1690392"/>
          <a:ext cx="1635968" cy="1145177"/>
        </a:xfrm>
        <a:prstGeom prst="chevron">
          <a:avLst/>
        </a:prstGeom>
      </dgm:spPr>
      <dgm:t>
        <a:bodyPr/>
        <a:lstStyle/>
        <a:p>
          <a:endParaRPr lang="en-GB" dirty="0">
            <a:solidFill>
              <a:sysClr val="window" lastClr="FFFFFF"/>
            </a:solidFill>
            <a:latin typeface="Arial" pitchFamily="34" charset="0"/>
            <a:ea typeface="+mn-ea"/>
            <a:cs typeface="Arial" pitchFamily="34" charset="0"/>
          </a:endParaRPr>
        </a:p>
      </dgm:t>
    </dgm:pt>
    <dgm:pt modelId="{6218597B-5A38-413B-9EBF-460942121D9D}" type="sibTrans" cxnId="{D900C658-38B1-4239-A71B-B22E1EEB5F2C}">
      <dgm:prSet/>
      <dgm:spPr/>
      <dgm:t>
        <a:bodyPr/>
        <a:lstStyle/>
        <a:p>
          <a:endParaRPr lang="en-GB"/>
        </a:p>
      </dgm:t>
    </dgm:pt>
    <dgm:pt modelId="{C8DBA97B-12BA-4B85-89C4-460FB284B975}" type="parTrans" cxnId="{D900C658-38B1-4239-A71B-B22E1EEB5F2C}">
      <dgm:prSet/>
      <dgm:spPr/>
      <dgm:t>
        <a:bodyPr/>
        <a:lstStyle/>
        <a:p>
          <a:endParaRPr lang="en-GB"/>
        </a:p>
      </dgm:t>
    </dgm:pt>
    <dgm:pt modelId="{4B85D9BA-9122-49CD-BD25-C807E08A654D}">
      <dgm:prSet custT="1"/>
      <dgm:spPr>
        <a:xfrm rot="5400000">
          <a:off x="4155699" y="-982079"/>
          <a:ext cx="1063379" cy="7084422"/>
        </a:xfrm>
        <a:prstGeom prst="round2SameRect">
          <a:avLst/>
        </a:prstGeom>
      </dgm:spPr>
      <dgm:t>
        <a:bodyPr/>
        <a:lstStyle/>
        <a:p>
          <a:r>
            <a:rPr lang="en-GB" sz="2400" b="1" dirty="0">
              <a:solidFill>
                <a:schemeClr val="accent1">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2 Diploma in Plumbing Studies </a:t>
          </a:r>
          <a:endParaRPr lang="en-GB" sz="2400" dirty="0">
            <a:solidFill>
              <a:schemeClr val="accent1">
                <a:lumMod val="75000"/>
              </a:schemeClr>
            </a:solidFill>
            <a:effectLst>
              <a:outerShdw blurRad="38100" dist="38100" dir="2700000" algn="tl">
                <a:srgbClr val="000000">
                  <a:alpha val="43137"/>
                </a:srgbClr>
              </a:outerShdw>
            </a:effectLst>
            <a:latin typeface="Calibri"/>
            <a:ea typeface="+mn-ea"/>
            <a:cs typeface="+mn-cs"/>
          </a:endParaRPr>
        </a:p>
      </dgm:t>
    </dgm:pt>
    <dgm:pt modelId="{ED766FE2-9015-4F0E-92E8-A1DB076E7E05}" type="parTrans" cxnId="{84F44EDC-CAE4-400D-8E5E-D81F68BB5900}">
      <dgm:prSet/>
      <dgm:spPr/>
      <dgm:t>
        <a:bodyPr/>
        <a:lstStyle/>
        <a:p>
          <a:endParaRPr lang="en-GB"/>
        </a:p>
      </dgm:t>
    </dgm:pt>
    <dgm:pt modelId="{B6569638-36BA-4366-B9D4-3382DFDE8C69}" type="sibTrans" cxnId="{84F44EDC-CAE4-400D-8E5E-D81F68BB5900}">
      <dgm:prSet/>
      <dgm:spPr/>
      <dgm:t>
        <a:bodyPr/>
        <a:lstStyle/>
        <a:p>
          <a:endParaRPr lang="en-GB"/>
        </a:p>
      </dgm:t>
    </dgm:pt>
    <dgm:pt modelId="{8EF49C6E-721A-41D5-8355-FA7DC6DCD1EF}">
      <dgm:prSet custT="1"/>
      <dgm:spPr>
        <a:xfrm rot="5400000">
          <a:off x="4155699" y="450168"/>
          <a:ext cx="1063379" cy="7084422"/>
        </a:xfrm>
        <a:prstGeom prst="round2SameRect">
          <a:avLst/>
        </a:prstGeom>
      </dgm:spPr>
      <dgm:t>
        <a:bodyPr/>
        <a:lstStyle/>
        <a:p>
          <a:r>
            <a:rPr lang="en-GB" sz="2400" b="1" dirty="0">
              <a:solidFill>
                <a:schemeClr val="accent1">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1 Diploma in Plumbing Crafts </a:t>
          </a:r>
          <a:endParaRPr lang="en-GB" sz="2400" dirty="0">
            <a:solidFill>
              <a:schemeClr val="accent1">
                <a:lumMod val="75000"/>
              </a:schemeClr>
            </a:solidFill>
            <a:effectLst>
              <a:outerShdw blurRad="38100" dist="38100" dir="2700000" algn="tl">
                <a:srgbClr val="000000">
                  <a:alpha val="43137"/>
                </a:srgbClr>
              </a:outerShdw>
            </a:effectLst>
            <a:latin typeface="Calibri"/>
            <a:ea typeface="+mn-ea"/>
            <a:cs typeface="+mn-cs"/>
          </a:endParaRPr>
        </a:p>
      </dgm:t>
    </dgm:pt>
    <dgm:pt modelId="{3F297667-8455-4E1C-BAC6-06EA6A94076E}" type="parTrans" cxnId="{1C18C4A3-D2DC-4178-AB3B-0973C3F5EB3A}">
      <dgm:prSet/>
      <dgm:spPr/>
      <dgm:t>
        <a:bodyPr/>
        <a:lstStyle/>
        <a:p>
          <a:endParaRPr lang="en-GB"/>
        </a:p>
      </dgm:t>
    </dgm:pt>
    <dgm:pt modelId="{44D1D230-8825-4A33-80FF-D828D614BCEF}" type="sibTrans" cxnId="{1C18C4A3-D2DC-4178-AB3B-0973C3F5EB3A}">
      <dgm:prSet/>
      <dgm:spPr/>
      <dgm:t>
        <a:bodyPr/>
        <a:lstStyle/>
        <a:p>
          <a:endParaRPr lang="en-GB"/>
        </a:p>
      </dgm:t>
    </dgm:pt>
    <dgm:pt modelId="{E33E5DCA-D728-4E51-A33D-BB140DA5FE42}" type="pres">
      <dgm:prSet presAssocID="{45EDD541-4819-4D48-A266-89B46A898FAC}" presName="linearFlow" presStyleCnt="0">
        <dgm:presLayoutVars>
          <dgm:dir/>
          <dgm:animLvl val="lvl"/>
          <dgm:resizeHandles val="exact"/>
        </dgm:presLayoutVars>
      </dgm:prSet>
      <dgm:spPr/>
      <dgm:t>
        <a:bodyPr/>
        <a:lstStyle/>
        <a:p>
          <a:endParaRPr lang="en-US"/>
        </a:p>
      </dgm:t>
    </dgm:pt>
    <dgm:pt modelId="{D3778BAF-C74E-433A-B95C-5E08D9915C7C}" type="pres">
      <dgm:prSet presAssocID="{126BD39E-8761-4891-8813-EA696B3FC974}" presName="composite" presStyleCnt="0"/>
      <dgm:spPr/>
    </dgm:pt>
    <dgm:pt modelId="{276C6D6A-2E46-4FD7-BB2C-D04B147F818E}" type="pres">
      <dgm:prSet presAssocID="{126BD39E-8761-4891-8813-EA696B3FC974}" presName="parentText" presStyleLbl="alignNode1" presStyleIdx="0" presStyleCnt="3" custAng="10800000" custLinFactNeighborX="-8757" custLinFactNeighborY="-7801">
        <dgm:presLayoutVars>
          <dgm:chMax val="1"/>
          <dgm:bulletEnabled val="1"/>
        </dgm:presLayoutVars>
      </dgm:prSet>
      <dgm:spPr/>
      <dgm:t>
        <a:bodyPr/>
        <a:lstStyle/>
        <a:p>
          <a:endParaRPr lang="en-US"/>
        </a:p>
      </dgm:t>
    </dgm:pt>
    <dgm:pt modelId="{DE9834F6-67B0-4581-8AFA-9E425304CB87}" type="pres">
      <dgm:prSet presAssocID="{126BD39E-8761-4891-8813-EA696B3FC974}" presName="descendantText" presStyleLbl="alignAcc1" presStyleIdx="0" presStyleCnt="3" custLinFactNeighborX="-117" custLinFactNeighborY="52745">
        <dgm:presLayoutVars>
          <dgm:bulletEnabled val="1"/>
        </dgm:presLayoutVars>
      </dgm:prSet>
      <dgm:spPr>
        <a:prstGeom prst="round2SameRect">
          <a:avLst/>
        </a:prstGeom>
      </dgm:spPr>
      <dgm:t>
        <a:bodyPr/>
        <a:lstStyle/>
        <a:p>
          <a:endParaRPr lang="en-US"/>
        </a:p>
      </dgm:t>
    </dgm:pt>
    <dgm:pt modelId="{E9548DD1-C623-487B-91AF-375B7B8B866E}" type="pres">
      <dgm:prSet presAssocID="{29D01CF8-CA93-40AA-9628-5FCCD8C21128}" presName="sp" presStyleCnt="0"/>
      <dgm:spPr/>
    </dgm:pt>
    <dgm:pt modelId="{2F7A35EF-C967-496D-930F-B84C39A2A607}" type="pres">
      <dgm:prSet presAssocID="{9CD022E6-B0BF-4E13-8CD0-5E58585D4CD3}" presName="composite" presStyleCnt="0"/>
      <dgm:spPr/>
    </dgm:pt>
    <dgm:pt modelId="{B9C7506B-C045-4C38-9E00-F949AC2F5933}" type="pres">
      <dgm:prSet presAssocID="{9CD022E6-B0BF-4E13-8CD0-5E58585D4CD3}" presName="parentText" presStyleLbl="alignNode1" presStyleIdx="1" presStyleCnt="3" custAng="10800000">
        <dgm:presLayoutVars>
          <dgm:chMax val="1"/>
          <dgm:bulletEnabled val="1"/>
        </dgm:presLayoutVars>
      </dgm:prSet>
      <dgm:spPr/>
      <dgm:t>
        <a:bodyPr/>
        <a:lstStyle/>
        <a:p>
          <a:endParaRPr lang="en-US"/>
        </a:p>
      </dgm:t>
    </dgm:pt>
    <dgm:pt modelId="{7FA57D7E-3337-403D-B7A1-81C56D929BD4}" type="pres">
      <dgm:prSet presAssocID="{9CD022E6-B0BF-4E13-8CD0-5E58585D4CD3}" presName="descendantText" presStyleLbl="alignAcc1" presStyleIdx="1" presStyleCnt="3" custLinFactNeighborX="0" custLinFactNeighborY="57216">
        <dgm:presLayoutVars>
          <dgm:bulletEnabled val="1"/>
        </dgm:presLayoutVars>
      </dgm:prSet>
      <dgm:spPr>
        <a:prstGeom prst="round2SameRect">
          <a:avLst/>
        </a:prstGeom>
      </dgm:spPr>
      <dgm:t>
        <a:bodyPr/>
        <a:lstStyle/>
        <a:p>
          <a:endParaRPr lang="en-US"/>
        </a:p>
      </dgm:t>
    </dgm:pt>
    <dgm:pt modelId="{3CA69E28-B292-49A7-8ACD-DCE52F666527}" type="pres">
      <dgm:prSet presAssocID="{6218597B-5A38-413B-9EBF-460942121D9D}" presName="sp" presStyleCnt="0"/>
      <dgm:spPr/>
    </dgm:pt>
    <dgm:pt modelId="{C1CFE7B5-861F-4558-84FA-C5ADB1ACBD2C}" type="pres">
      <dgm:prSet presAssocID="{7E41400B-AB3D-48F3-B948-B36ABE16DD12}" presName="composite" presStyleCnt="0"/>
      <dgm:spPr/>
    </dgm:pt>
    <dgm:pt modelId="{0BD1915E-1241-4854-A612-B8525391F6AB}" type="pres">
      <dgm:prSet presAssocID="{7E41400B-AB3D-48F3-B948-B36ABE16DD12}" presName="parentText" presStyleLbl="alignNode1" presStyleIdx="2" presStyleCnt="3" custAng="10800000" custLinFactNeighborX="0" custLinFactNeighborY="47">
        <dgm:presLayoutVars>
          <dgm:chMax val="1"/>
          <dgm:bulletEnabled val="1"/>
        </dgm:presLayoutVars>
      </dgm:prSet>
      <dgm:spPr/>
      <dgm:t>
        <a:bodyPr/>
        <a:lstStyle/>
        <a:p>
          <a:endParaRPr lang="en-US"/>
        </a:p>
      </dgm:t>
    </dgm:pt>
    <dgm:pt modelId="{BA7F6B0E-A225-4F41-8336-226899F0EBA2}" type="pres">
      <dgm:prSet presAssocID="{7E41400B-AB3D-48F3-B948-B36ABE16DD12}" presName="descendantText" presStyleLbl="alignAcc1" presStyleIdx="2" presStyleCnt="3" custLinFactNeighborX="0" custLinFactNeighborY="53918">
        <dgm:presLayoutVars>
          <dgm:bulletEnabled val="1"/>
        </dgm:presLayoutVars>
      </dgm:prSet>
      <dgm:spPr>
        <a:prstGeom prst="round2SameRect">
          <a:avLst/>
        </a:prstGeom>
      </dgm:spPr>
      <dgm:t>
        <a:bodyPr/>
        <a:lstStyle/>
        <a:p>
          <a:endParaRPr lang="en-US"/>
        </a:p>
      </dgm:t>
    </dgm:pt>
  </dgm:ptLst>
  <dgm:cxnLst>
    <dgm:cxn modelId="{84F44EDC-CAE4-400D-8E5E-D81F68BB5900}" srcId="{9CD022E6-B0BF-4E13-8CD0-5E58585D4CD3}" destId="{4B85D9BA-9122-49CD-BD25-C807E08A654D}" srcOrd="0" destOrd="0" parTransId="{ED766FE2-9015-4F0E-92E8-A1DB076E7E05}" sibTransId="{B6569638-36BA-4366-B9D4-3382DFDE8C69}"/>
    <dgm:cxn modelId="{33200660-3A29-475E-948A-FA2B82F7CDEE}" type="presOf" srcId="{8EF49C6E-721A-41D5-8355-FA7DC6DCD1EF}" destId="{BA7F6B0E-A225-4F41-8336-226899F0EBA2}" srcOrd="0" destOrd="0" presId="urn:microsoft.com/office/officeart/2005/8/layout/chevron2"/>
    <dgm:cxn modelId="{3C953279-3069-487A-95EA-D2B3AB9DFEB4}" srcId="{45EDD541-4819-4D48-A266-89B46A898FAC}" destId="{7E41400B-AB3D-48F3-B948-B36ABE16DD12}" srcOrd="2" destOrd="0" parTransId="{6A1B0C2C-64C8-4C60-B3A4-18F3297C0F93}" sibTransId="{0F87C0DF-C81C-4C59-8229-04A450094625}"/>
    <dgm:cxn modelId="{B7FD75BC-6D53-428A-966E-8798062045DF}" type="presOf" srcId="{126BD39E-8761-4891-8813-EA696B3FC974}" destId="{276C6D6A-2E46-4FD7-BB2C-D04B147F818E}" srcOrd="0" destOrd="0" presId="urn:microsoft.com/office/officeart/2005/8/layout/chevron2"/>
    <dgm:cxn modelId="{40D5112F-BD03-4C2D-837D-B13003B66B0A}" type="presOf" srcId="{9CD022E6-B0BF-4E13-8CD0-5E58585D4CD3}" destId="{B9C7506B-C045-4C38-9E00-F949AC2F5933}" srcOrd="0" destOrd="0" presId="urn:microsoft.com/office/officeart/2005/8/layout/chevron2"/>
    <dgm:cxn modelId="{D900C658-38B1-4239-A71B-B22E1EEB5F2C}" srcId="{45EDD541-4819-4D48-A266-89B46A898FAC}" destId="{9CD022E6-B0BF-4E13-8CD0-5E58585D4CD3}" srcOrd="1" destOrd="0" parTransId="{C8DBA97B-12BA-4B85-89C4-460FB284B975}" sibTransId="{6218597B-5A38-413B-9EBF-460942121D9D}"/>
    <dgm:cxn modelId="{1C18C4A3-D2DC-4178-AB3B-0973C3F5EB3A}" srcId="{7E41400B-AB3D-48F3-B948-B36ABE16DD12}" destId="{8EF49C6E-721A-41D5-8355-FA7DC6DCD1EF}" srcOrd="0" destOrd="0" parTransId="{3F297667-8455-4E1C-BAC6-06EA6A94076E}" sibTransId="{44D1D230-8825-4A33-80FF-D828D614BCEF}"/>
    <dgm:cxn modelId="{738F78D9-2EC4-4C27-B170-53D36D893131}" srcId="{45EDD541-4819-4D48-A266-89B46A898FAC}" destId="{126BD39E-8761-4891-8813-EA696B3FC974}" srcOrd="0" destOrd="0" parTransId="{E36B9F27-5C03-4606-9CBA-722C24ABB0AF}" sibTransId="{29D01CF8-CA93-40AA-9628-5FCCD8C21128}"/>
    <dgm:cxn modelId="{32AEEF34-3131-4E6D-9364-30876F7117A0}" type="presOf" srcId="{45EDD541-4819-4D48-A266-89B46A898FAC}" destId="{E33E5DCA-D728-4E51-A33D-BB140DA5FE42}" srcOrd="0" destOrd="0" presId="urn:microsoft.com/office/officeart/2005/8/layout/chevron2"/>
    <dgm:cxn modelId="{C795CC26-EC89-4279-8AB0-C8AB21581F11}" type="presOf" srcId="{7E41400B-AB3D-48F3-B948-B36ABE16DD12}" destId="{0BD1915E-1241-4854-A612-B8525391F6AB}" srcOrd="0" destOrd="0" presId="urn:microsoft.com/office/officeart/2005/8/layout/chevron2"/>
    <dgm:cxn modelId="{931E1ED4-99B2-4EB5-9F37-369E2CF21BED}" type="presOf" srcId="{F8A3B332-911B-42B3-A20A-7C3608384CD8}" destId="{DE9834F6-67B0-4581-8AFA-9E425304CB87}" srcOrd="0" destOrd="0" presId="urn:microsoft.com/office/officeart/2005/8/layout/chevron2"/>
    <dgm:cxn modelId="{13A10884-64D6-404E-BB24-F9E2F6F80F27}" srcId="{126BD39E-8761-4891-8813-EA696B3FC974}" destId="{F8A3B332-911B-42B3-A20A-7C3608384CD8}" srcOrd="0" destOrd="0" parTransId="{A2368698-BCDC-4256-A20F-81F8DCC7AEF5}" sibTransId="{7F652D28-F0C8-4F5C-B499-1BEBCB54CBA0}"/>
    <dgm:cxn modelId="{D3C89E14-64CC-425A-907C-0ED45D559A05}" type="presOf" srcId="{4B85D9BA-9122-49CD-BD25-C807E08A654D}" destId="{7FA57D7E-3337-403D-B7A1-81C56D929BD4}" srcOrd="0" destOrd="0" presId="urn:microsoft.com/office/officeart/2005/8/layout/chevron2"/>
    <dgm:cxn modelId="{74E7E179-41A0-4D99-977A-282ABC1DAA4F}" type="presParOf" srcId="{E33E5DCA-D728-4E51-A33D-BB140DA5FE42}" destId="{D3778BAF-C74E-433A-B95C-5E08D9915C7C}" srcOrd="0" destOrd="0" presId="urn:microsoft.com/office/officeart/2005/8/layout/chevron2"/>
    <dgm:cxn modelId="{80288460-C08E-4982-B51C-AAE0E6EB4978}" type="presParOf" srcId="{D3778BAF-C74E-433A-B95C-5E08D9915C7C}" destId="{276C6D6A-2E46-4FD7-BB2C-D04B147F818E}" srcOrd="0" destOrd="0" presId="urn:microsoft.com/office/officeart/2005/8/layout/chevron2"/>
    <dgm:cxn modelId="{40C37880-595F-4DA8-823B-650AC43F1C10}" type="presParOf" srcId="{D3778BAF-C74E-433A-B95C-5E08D9915C7C}" destId="{DE9834F6-67B0-4581-8AFA-9E425304CB87}" srcOrd="1" destOrd="0" presId="urn:microsoft.com/office/officeart/2005/8/layout/chevron2"/>
    <dgm:cxn modelId="{2272911C-1168-42A1-8BD8-DF62F5BD00C0}" type="presParOf" srcId="{E33E5DCA-D728-4E51-A33D-BB140DA5FE42}" destId="{E9548DD1-C623-487B-91AF-375B7B8B866E}" srcOrd="1" destOrd="0" presId="urn:microsoft.com/office/officeart/2005/8/layout/chevron2"/>
    <dgm:cxn modelId="{AB39A623-FE94-449C-9CAC-71ED3AEE1B93}" type="presParOf" srcId="{E33E5DCA-D728-4E51-A33D-BB140DA5FE42}" destId="{2F7A35EF-C967-496D-930F-B84C39A2A607}" srcOrd="2" destOrd="0" presId="urn:microsoft.com/office/officeart/2005/8/layout/chevron2"/>
    <dgm:cxn modelId="{8F85BD45-E373-418D-87C4-9BC054B1EABD}" type="presParOf" srcId="{2F7A35EF-C967-496D-930F-B84C39A2A607}" destId="{B9C7506B-C045-4C38-9E00-F949AC2F5933}" srcOrd="0" destOrd="0" presId="urn:microsoft.com/office/officeart/2005/8/layout/chevron2"/>
    <dgm:cxn modelId="{CF1ECD96-3EE4-4A16-BC68-F67AED3EAD38}" type="presParOf" srcId="{2F7A35EF-C967-496D-930F-B84C39A2A607}" destId="{7FA57D7E-3337-403D-B7A1-81C56D929BD4}" srcOrd="1" destOrd="0" presId="urn:microsoft.com/office/officeart/2005/8/layout/chevron2"/>
    <dgm:cxn modelId="{BA975D3D-5091-4833-9F3D-584CE1265FE2}" type="presParOf" srcId="{E33E5DCA-D728-4E51-A33D-BB140DA5FE42}" destId="{3CA69E28-B292-49A7-8ACD-DCE52F666527}" srcOrd="3" destOrd="0" presId="urn:microsoft.com/office/officeart/2005/8/layout/chevron2"/>
    <dgm:cxn modelId="{E9BDCA64-6035-496F-95C7-17683BBB516A}" type="presParOf" srcId="{E33E5DCA-D728-4E51-A33D-BB140DA5FE42}" destId="{C1CFE7B5-861F-4558-84FA-C5ADB1ACBD2C}" srcOrd="4" destOrd="0" presId="urn:microsoft.com/office/officeart/2005/8/layout/chevron2"/>
    <dgm:cxn modelId="{24A27EBD-4856-474A-AA25-2C1225968C8F}" type="presParOf" srcId="{C1CFE7B5-861F-4558-84FA-C5ADB1ACBD2C}" destId="{0BD1915E-1241-4854-A612-B8525391F6AB}" srcOrd="0" destOrd="0" presId="urn:microsoft.com/office/officeart/2005/8/layout/chevron2"/>
    <dgm:cxn modelId="{DE2535EF-DA81-40E5-A576-013DBD430780}" type="presParOf" srcId="{C1CFE7B5-861F-4558-84FA-C5ADB1ACBD2C}" destId="{BA7F6B0E-A225-4F41-8336-226899F0EB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EDD541-4819-4D48-A266-89B46A898FAC}" type="doc">
      <dgm:prSet loTypeId="urn:microsoft.com/office/officeart/2005/8/layout/chevron2" loCatId="process" qsTypeId="urn:microsoft.com/office/officeart/2005/8/quickstyle/3d2" qsCatId="3D" csTypeId="urn:microsoft.com/office/officeart/2005/8/colors/accent3_2" csCatId="accent3" phldr="1"/>
      <dgm:spPr/>
      <dgm:t>
        <a:bodyPr/>
        <a:lstStyle/>
        <a:p>
          <a:endParaRPr lang="en-GB"/>
        </a:p>
      </dgm:t>
    </dgm:pt>
    <dgm:pt modelId="{126BD39E-8761-4891-8813-EA696B3FC974}">
      <dgm:prSet phldrT="[Text]"/>
      <dgm:spPr>
        <a:xfrm rot="16200000">
          <a:off x="-245395" y="245395"/>
          <a:ext cx="1635968" cy="1145177"/>
        </a:xfrm>
        <a:prstGeom prst="chevron">
          <a:avLst/>
        </a:prstGeom>
      </dgm:spPr>
      <dgm:t>
        <a:bodyPr/>
        <a:lstStyle/>
        <a:p>
          <a:endParaRPr lang="en-GB" b="1">
            <a:solidFill>
              <a:sysClr val="window" lastClr="FFFFFF"/>
            </a:solidFill>
            <a:latin typeface="Arial" pitchFamily="34" charset="0"/>
            <a:ea typeface="+mn-ea"/>
            <a:cs typeface="Arial" pitchFamily="34" charset="0"/>
          </a:endParaRPr>
        </a:p>
      </dgm:t>
    </dgm:pt>
    <dgm:pt modelId="{E36B9F27-5C03-4606-9CBA-722C24ABB0AF}" type="parTrans" cxnId="{738F78D9-2EC4-4C27-B170-53D36D893131}">
      <dgm:prSet/>
      <dgm:spPr/>
      <dgm:t>
        <a:bodyPr/>
        <a:lstStyle/>
        <a:p>
          <a:endParaRPr lang="en-GB"/>
        </a:p>
      </dgm:t>
    </dgm:pt>
    <dgm:pt modelId="{29D01CF8-CA93-40AA-9628-5FCCD8C21128}" type="sibTrans" cxnId="{738F78D9-2EC4-4C27-B170-53D36D893131}">
      <dgm:prSet/>
      <dgm:spPr/>
      <dgm:t>
        <a:bodyPr/>
        <a:lstStyle/>
        <a:p>
          <a:endParaRPr lang="en-GB"/>
        </a:p>
      </dgm:t>
    </dgm:pt>
    <dgm:pt modelId="{7E41400B-AB3D-48F3-B948-B36ABE16DD12}">
      <dgm:prSet phldrT="[Text]"/>
      <dgm:spPr>
        <a:xfrm rot="16200000">
          <a:off x="-245395" y="3133501"/>
          <a:ext cx="1635968" cy="1145177"/>
        </a:xfrm>
        <a:prstGeom prst="chevron">
          <a:avLst/>
        </a:prstGeom>
      </dgm:spPr>
      <dgm:t>
        <a:bodyPr/>
        <a:lstStyle/>
        <a:p>
          <a:endParaRPr lang="en-GB" dirty="0">
            <a:solidFill>
              <a:sysClr val="window" lastClr="FFFFFF"/>
            </a:solidFill>
            <a:latin typeface="Arial" pitchFamily="34" charset="0"/>
            <a:ea typeface="+mn-ea"/>
            <a:cs typeface="Arial" pitchFamily="34" charset="0"/>
          </a:endParaRPr>
        </a:p>
      </dgm:t>
    </dgm:pt>
    <dgm:pt modelId="{6A1B0C2C-64C8-4C60-B3A4-18F3297C0F93}" type="parTrans" cxnId="{3C953279-3069-487A-95EA-D2B3AB9DFEB4}">
      <dgm:prSet/>
      <dgm:spPr/>
      <dgm:t>
        <a:bodyPr/>
        <a:lstStyle/>
        <a:p>
          <a:endParaRPr lang="en-GB"/>
        </a:p>
      </dgm:t>
    </dgm:pt>
    <dgm:pt modelId="{0F87C0DF-C81C-4C59-8229-04A450094625}" type="sibTrans" cxnId="{3C953279-3069-487A-95EA-D2B3AB9DFEB4}">
      <dgm:prSet/>
      <dgm:spPr/>
      <dgm:t>
        <a:bodyPr/>
        <a:lstStyle/>
        <a:p>
          <a:endParaRPr lang="en-GB"/>
        </a:p>
      </dgm:t>
    </dgm:pt>
    <dgm:pt modelId="{F8A3B332-911B-42B3-A20A-7C3608384CD8}">
      <dgm:prSet custT="1"/>
      <dgm:spPr>
        <a:xfrm rot="5400000">
          <a:off x="4155699" y="-2442667"/>
          <a:ext cx="1063379" cy="7084422"/>
        </a:xfrm>
        <a:prstGeom prst="round2SameRect">
          <a:avLst/>
        </a:prstGeom>
      </dgm:spPr>
      <dgm:t>
        <a:bodyPr/>
        <a:lstStyle/>
        <a:p>
          <a:r>
            <a:rPr lang="en-GB" sz="2400" b="1" dirty="0">
              <a:solidFill>
                <a:schemeClr val="accent3"/>
              </a:solidFill>
              <a:effectLst>
                <a:outerShdw blurRad="38100" dist="38100" dir="2700000" algn="tl">
                  <a:srgbClr val="000000">
                    <a:alpha val="43137"/>
                  </a:srgbClr>
                </a:outerShdw>
              </a:effectLst>
              <a:latin typeface="Arial" pitchFamily="34" charset="0"/>
              <a:ea typeface="+mn-ea"/>
              <a:cs typeface="Arial" pitchFamily="34" charset="0"/>
            </a:rPr>
            <a:t>Level 3 Electrical or NVQ (work placement required)</a:t>
          </a:r>
          <a:r>
            <a:rPr lang="en-GB" sz="1400" b="1" dirty="0">
              <a:solidFill>
                <a:schemeClr val="accent3"/>
              </a:solidFill>
              <a:effectLst>
                <a:outerShdw blurRad="38100" dist="38100" dir="2700000" algn="tl">
                  <a:srgbClr val="000000">
                    <a:alpha val="43137"/>
                  </a:srgbClr>
                </a:outerShdw>
              </a:effectLst>
              <a:latin typeface="Arial" pitchFamily="34" charset="0"/>
              <a:ea typeface="+mn-ea"/>
              <a:cs typeface="Arial" pitchFamily="34" charset="0"/>
            </a:rPr>
            <a:t> </a:t>
          </a:r>
        </a:p>
      </dgm:t>
    </dgm:pt>
    <dgm:pt modelId="{A2368698-BCDC-4256-A20F-81F8DCC7AEF5}" type="parTrans" cxnId="{13A10884-64D6-404E-BB24-F9E2F6F80F27}">
      <dgm:prSet/>
      <dgm:spPr/>
      <dgm:t>
        <a:bodyPr/>
        <a:lstStyle/>
        <a:p>
          <a:endParaRPr lang="en-GB"/>
        </a:p>
      </dgm:t>
    </dgm:pt>
    <dgm:pt modelId="{7F652D28-F0C8-4F5C-B499-1BEBCB54CBA0}" type="sibTrans" cxnId="{13A10884-64D6-404E-BB24-F9E2F6F80F27}">
      <dgm:prSet/>
      <dgm:spPr/>
      <dgm:t>
        <a:bodyPr/>
        <a:lstStyle/>
        <a:p>
          <a:endParaRPr lang="en-GB"/>
        </a:p>
      </dgm:t>
    </dgm:pt>
    <dgm:pt modelId="{9CD022E6-B0BF-4E13-8CD0-5E58585D4CD3}">
      <dgm:prSet phldrT="[Text]"/>
      <dgm:spPr>
        <a:xfrm rot="16200000">
          <a:off x="-245395" y="1690392"/>
          <a:ext cx="1635968" cy="1145177"/>
        </a:xfrm>
        <a:prstGeom prst="chevron">
          <a:avLst/>
        </a:prstGeom>
      </dgm:spPr>
      <dgm:t>
        <a:bodyPr/>
        <a:lstStyle/>
        <a:p>
          <a:endParaRPr lang="en-GB" dirty="0">
            <a:solidFill>
              <a:sysClr val="window" lastClr="FFFFFF"/>
            </a:solidFill>
            <a:latin typeface="Arial" pitchFamily="34" charset="0"/>
            <a:ea typeface="+mn-ea"/>
            <a:cs typeface="Arial" pitchFamily="34" charset="0"/>
          </a:endParaRPr>
        </a:p>
      </dgm:t>
    </dgm:pt>
    <dgm:pt modelId="{6218597B-5A38-413B-9EBF-460942121D9D}" type="sibTrans" cxnId="{D900C658-38B1-4239-A71B-B22E1EEB5F2C}">
      <dgm:prSet/>
      <dgm:spPr/>
      <dgm:t>
        <a:bodyPr/>
        <a:lstStyle/>
        <a:p>
          <a:endParaRPr lang="en-GB"/>
        </a:p>
      </dgm:t>
    </dgm:pt>
    <dgm:pt modelId="{C8DBA97B-12BA-4B85-89C4-460FB284B975}" type="parTrans" cxnId="{D900C658-38B1-4239-A71B-B22E1EEB5F2C}">
      <dgm:prSet/>
      <dgm:spPr/>
      <dgm:t>
        <a:bodyPr/>
        <a:lstStyle/>
        <a:p>
          <a:endParaRPr lang="en-GB"/>
        </a:p>
      </dgm:t>
    </dgm:pt>
    <dgm:pt modelId="{4B85D9BA-9122-49CD-BD25-C807E08A654D}">
      <dgm:prSet custT="1"/>
      <dgm:spPr>
        <a:xfrm rot="5400000">
          <a:off x="4155699" y="-982079"/>
          <a:ext cx="1063379" cy="7084422"/>
        </a:xfrm>
        <a:prstGeom prst="round2SameRect">
          <a:avLst/>
        </a:prstGeom>
      </dgm:spPr>
      <dgm:t>
        <a:bodyPr/>
        <a:lstStyle/>
        <a:p>
          <a:r>
            <a:rPr lang="en-GB" sz="2400" b="1" dirty="0">
              <a:solidFill>
                <a:schemeClr val="accent3"/>
              </a:solidFill>
              <a:effectLst>
                <a:outerShdw blurRad="38100" dist="38100" dir="2700000" algn="tl">
                  <a:srgbClr val="000000">
                    <a:alpha val="43137"/>
                  </a:srgbClr>
                </a:outerShdw>
              </a:effectLst>
              <a:latin typeface="Arial" pitchFamily="34" charset="0"/>
              <a:ea typeface="+mn-ea"/>
              <a:cs typeface="Arial" pitchFamily="34" charset="0"/>
            </a:rPr>
            <a:t>Level 2 Diploma in Electrical </a:t>
          </a:r>
          <a:endParaRPr lang="en-GB" sz="2400" dirty="0">
            <a:solidFill>
              <a:schemeClr val="accent3"/>
            </a:solidFill>
            <a:effectLst>
              <a:outerShdw blurRad="38100" dist="38100" dir="2700000" algn="tl">
                <a:srgbClr val="000000">
                  <a:alpha val="43137"/>
                </a:srgbClr>
              </a:outerShdw>
            </a:effectLst>
            <a:latin typeface="Calibri"/>
            <a:ea typeface="+mn-ea"/>
            <a:cs typeface="+mn-cs"/>
          </a:endParaRPr>
        </a:p>
      </dgm:t>
    </dgm:pt>
    <dgm:pt modelId="{ED766FE2-9015-4F0E-92E8-A1DB076E7E05}" type="parTrans" cxnId="{84F44EDC-CAE4-400D-8E5E-D81F68BB5900}">
      <dgm:prSet/>
      <dgm:spPr/>
      <dgm:t>
        <a:bodyPr/>
        <a:lstStyle/>
        <a:p>
          <a:endParaRPr lang="en-GB"/>
        </a:p>
      </dgm:t>
    </dgm:pt>
    <dgm:pt modelId="{B6569638-36BA-4366-B9D4-3382DFDE8C69}" type="sibTrans" cxnId="{84F44EDC-CAE4-400D-8E5E-D81F68BB5900}">
      <dgm:prSet/>
      <dgm:spPr/>
      <dgm:t>
        <a:bodyPr/>
        <a:lstStyle/>
        <a:p>
          <a:endParaRPr lang="en-GB"/>
        </a:p>
      </dgm:t>
    </dgm:pt>
    <dgm:pt modelId="{8EF49C6E-721A-41D5-8355-FA7DC6DCD1EF}">
      <dgm:prSet custT="1"/>
      <dgm:spPr>
        <a:xfrm rot="5400000">
          <a:off x="4155699" y="450168"/>
          <a:ext cx="1063379" cy="7084422"/>
        </a:xfrm>
        <a:prstGeom prst="round2SameRect">
          <a:avLst/>
        </a:prstGeom>
      </dgm:spPr>
      <dgm:t>
        <a:bodyPr/>
        <a:lstStyle/>
        <a:p>
          <a:r>
            <a:rPr lang="en-GB" sz="2400" b="1" dirty="0">
              <a:solidFill>
                <a:schemeClr val="accent3"/>
              </a:solidFill>
              <a:effectLst>
                <a:outerShdw blurRad="38100" dist="38100" dir="2700000" algn="tl">
                  <a:srgbClr val="000000">
                    <a:alpha val="43137"/>
                  </a:srgbClr>
                </a:outerShdw>
              </a:effectLst>
              <a:latin typeface="Arial" pitchFamily="34" charset="0"/>
              <a:ea typeface="+mn-ea"/>
              <a:cs typeface="Arial" pitchFamily="34" charset="0"/>
            </a:rPr>
            <a:t>Level 1 Diploma in Electrical (Tower Campus) </a:t>
          </a:r>
          <a:endParaRPr lang="en-GB" sz="2400" dirty="0">
            <a:solidFill>
              <a:schemeClr val="accent3"/>
            </a:solidFill>
            <a:effectLst>
              <a:outerShdw blurRad="38100" dist="38100" dir="2700000" algn="tl">
                <a:srgbClr val="000000">
                  <a:alpha val="43137"/>
                </a:srgbClr>
              </a:outerShdw>
            </a:effectLst>
            <a:latin typeface="Calibri"/>
            <a:ea typeface="+mn-ea"/>
            <a:cs typeface="+mn-cs"/>
          </a:endParaRPr>
        </a:p>
      </dgm:t>
    </dgm:pt>
    <dgm:pt modelId="{3F297667-8455-4E1C-BAC6-06EA6A94076E}" type="parTrans" cxnId="{1C18C4A3-D2DC-4178-AB3B-0973C3F5EB3A}">
      <dgm:prSet/>
      <dgm:spPr/>
      <dgm:t>
        <a:bodyPr/>
        <a:lstStyle/>
        <a:p>
          <a:endParaRPr lang="en-GB"/>
        </a:p>
      </dgm:t>
    </dgm:pt>
    <dgm:pt modelId="{44D1D230-8825-4A33-80FF-D828D614BCEF}" type="sibTrans" cxnId="{1C18C4A3-D2DC-4178-AB3B-0973C3F5EB3A}">
      <dgm:prSet/>
      <dgm:spPr/>
      <dgm:t>
        <a:bodyPr/>
        <a:lstStyle/>
        <a:p>
          <a:endParaRPr lang="en-GB"/>
        </a:p>
      </dgm:t>
    </dgm:pt>
    <dgm:pt modelId="{E33E5DCA-D728-4E51-A33D-BB140DA5FE42}" type="pres">
      <dgm:prSet presAssocID="{45EDD541-4819-4D48-A266-89B46A898FAC}" presName="linearFlow" presStyleCnt="0">
        <dgm:presLayoutVars>
          <dgm:dir/>
          <dgm:animLvl val="lvl"/>
          <dgm:resizeHandles val="exact"/>
        </dgm:presLayoutVars>
      </dgm:prSet>
      <dgm:spPr/>
      <dgm:t>
        <a:bodyPr/>
        <a:lstStyle/>
        <a:p>
          <a:endParaRPr lang="en-US"/>
        </a:p>
      </dgm:t>
    </dgm:pt>
    <dgm:pt modelId="{D3778BAF-C74E-433A-B95C-5E08D9915C7C}" type="pres">
      <dgm:prSet presAssocID="{126BD39E-8761-4891-8813-EA696B3FC974}" presName="composite" presStyleCnt="0"/>
      <dgm:spPr/>
    </dgm:pt>
    <dgm:pt modelId="{276C6D6A-2E46-4FD7-BB2C-D04B147F818E}" type="pres">
      <dgm:prSet presAssocID="{126BD39E-8761-4891-8813-EA696B3FC974}" presName="parentText" presStyleLbl="alignNode1" presStyleIdx="0" presStyleCnt="3" custAng="10800000" custLinFactNeighborX="-8757" custLinFactNeighborY="-7801">
        <dgm:presLayoutVars>
          <dgm:chMax val="1"/>
          <dgm:bulletEnabled val="1"/>
        </dgm:presLayoutVars>
      </dgm:prSet>
      <dgm:spPr/>
      <dgm:t>
        <a:bodyPr/>
        <a:lstStyle/>
        <a:p>
          <a:endParaRPr lang="en-US"/>
        </a:p>
      </dgm:t>
    </dgm:pt>
    <dgm:pt modelId="{DE9834F6-67B0-4581-8AFA-9E425304CB87}" type="pres">
      <dgm:prSet presAssocID="{126BD39E-8761-4891-8813-EA696B3FC974}" presName="descendantText" presStyleLbl="alignAcc1" presStyleIdx="0" presStyleCnt="3" custLinFactNeighborX="59" custLinFactNeighborY="50396">
        <dgm:presLayoutVars>
          <dgm:bulletEnabled val="1"/>
        </dgm:presLayoutVars>
      </dgm:prSet>
      <dgm:spPr>
        <a:prstGeom prst="round2SameRect">
          <a:avLst/>
        </a:prstGeom>
      </dgm:spPr>
      <dgm:t>
        <a:bodyPr/>
        <a:lstStyle/>
        <a:p>
          <a:endParaRPr lang="en-US"/>
        </a:p>
      </dgm:t>
    </dgm:pt>
    <dgm:pt modelId="{E9548DD1-C623-487B-91AF-375B7B8B866E}" type="pres">
      <dgm:prSet presAssocID="{29D01CF8-CA93-40AA-9628-5FCCD8C21128}" presName="sp" presStyleCnt="0"/>
      <dgm:spPr/>
    </dgm:pt>
    <dgm:pt modelId="{2F7A35EF-C967-496D-930F-B84C39A2A607}" type="pres">
      <dgm:prSet presAssocID="{9CD022E6-B0BF-4E13-8CD0-5E58585D4CD3}" presName="composite" presStyleCnt="0"/>
      <dgm:spPr/>
    </dgm:pt>
    <dgm:pt modelId="{B9C7506B-C045-4C38-9E00-F949AC2F5933}" type="pres">
      <dgm:prSet presAssocID="{9CD022E6-B0BF-4E13-8CD0-5E58585D4CD3}" presName="parentText" presStyleLbl="alignNode1" presStyleIdx="1" presStyleCnt="3" custAng="10800000">
        <dgm:presLayoutVars>
          <dgm:chMax val="1"/>
          <dgm:bulletEnabled val="1"/>
        </dgm:presLayoutVars>
      </dgm:prSet>
      <dgm:spPr/>
      <dgm:t>
        <a:bodyPr/>
        <a:lstStyle/>
        <a:p>
          <a:endParaRPr lang="en-US"/>
        </a:p>
      </dgm:t>
    </dgm:pt>
    <dgm:pt modelId="{7FA57D7E-3337-403D-B7A1-81C56D929BD4}" type="pres">
      <dgm:prSet presAssocID="{9CD022E6-B0BF-4E13-8CD0-5E58585D4CD3}" presName="descendantText" presStyleLbl="alignAcc1" presStyleIdx="1" presStyleCnt="3" custLinFactNeighborX="925" custLinFactNeighborY="54867">
        <dgm:presLayoutVars>
          <dgm:bulletEnabled val="1"/>
        </dgm:presLayoutVars>
      </dgm:prSet>
      <dgm:spPr>
        <a:prstGeom prst="round2SameRect">
          <a:avLst/>
        </a:prstGeom>
      </dgm:spPr>
      <dgm:t>
        <a:bodyPr/>
        <a:lstStyle/>
        <a:p>
          <a:endParaRPr lang="en-US"/>
        </a:p>
      </dgm:t>
    </dgm:pt>
    <dgm:pt modelId="{3CA69E28-B292-49A7-8ACD-DCE52F666527}" type="pres">
      <dgm:prSet presAssocID="{6218597B-5A38-413B-9EBF-460942121D9D}" presName="sp" presStyleCnt="0"/>
      <dgm:spPr/>
    </dgm:pt>
    <dgm:pt modelId="{C1CFE7B5-861F-4558-84FA-C5ADB1ACBD2C}" type="pres">
      <dgm:prSet presAssocID="{7E41400B-AB3D-48F3-B948-B36ABE16DD12}" presName="composite" presStyleCnt="0"/>
      <dgm:spPr/>
    </dgm:pt>
    <dgm:pt modelId="{0BD1915E-1241-4854-A612-B8525391F6AB}" type="pres">
      <dgm:prSet presAssocID="{7E41400B-AB3D-48F3-B948-B36ABE16DD12}" presName="parentText" presStyleLbl="alignNode1" presStyleIdx="2" presStyleCnt="3" custAng="10800000" custLinFactNeighborX="0" custLinFactNeighborY="47">
        <dgm:presLayoutVars>
          <dgm:chMax val="1"/>
          <dgm:bulletEnabled val="1"/>
        </dgm:presLayoutVars>
      </dgm:prSet>
      <dgm:spPr/>
      <dgm:t>
        <a:bodyPr/>
        <a:lstStyle/>
        <a:p>
          <a:endParaRPr lang="en-US"/>
        </a:p>
      </dgm:t>
    </dgm:pt>
    <dgm:pt modelId="{BA7F6B0E-A225-4F41-8336-226899F0EBA2}" type="pres">
      <dgm:prSet presAssocID="{7E41400B-AB3D-48F3-B948-B36ABE16DD12}" presName="descendantText" presStyleLbl="alignAcc1" presStyleIdx="2" presStyleCnt="3" custLinFactNeighborX="0" custLinFactNeighborY="53918">
        <dgm:presLayoutVars>
          <dgm:bulletEnabled val="1"/>
        </dgm:presLayoutVars>
      </dgm:prSet>
      <dgm:spPr>
        <a:prstGeom prst="round2SameRect">
          <a:avLst/>
        </a:prstGeom>
      </dgm:spPr>
      <dgm:t>
        <a:bodyPr/>
        <a:lstStyle/>
        <a:p>
          <a:endParaRPr lang="en-US"/>
        </a:p>
      </dgm:t>
    </dgm:pt>
  </dgm:ptLst>
  <dgm:cxnLst>
    <dgm:cxn modelId="{84F44EDC-CAE4-400D-8E5E-D81F68BB5900}" srcId="{9CD022E6-B0BF-4E13-8CD0-5E58585D4CD3}" destId="{4B85D9BA-9122-49CD-BD25-C807E08A654D}" srcOrd="0" destOrd="0" parTransId="{ED766FE2-9015-4F0E-92E8-A1DB076E7E05}" sibTransId="{B6569638-36BA-4366-B9D4-3382DFDE8C69}"/>
    <dgm:cxn modelId="{33200660-3A29-475E-948A-FA2B82F7CDEE}" type="presOf" srcId="{8EF49C6E-721A-41D5-8355-FA7DC6DCD1EF}" destId="{BA7F6B0E-A225-4F41-8336-226899F0EBA2}" srcOrd="0" destOrd="0" presId="urn:microsoft.com/office/officeart/2005/8/layout/chevron2"/>
    <dgm:cxn modelId="{3C953279-3069-487A-95EA-D2B3AB9DFEB4}" srcId="{45EDD541-4819-4D48-A266-89B46A898FAC}" destId="{7E41400B-AB3D-48F3-B948-B36ABE16DD12}" srcOrd="2" destOrd="0" parTransId="{6A1B0C2C-64C8-4C60-B3A4-18F3297C0F93}" sibTransId="{0F87C0DF-C81C-4C59-8229-04A450094625}"/>
    <dgm:cxn modelId="{B7FD75BC-6D53-428A-966E-8798062045DF}" type="presOf" srcId="{126BD39E-8761-4891-8813-EA696B3FC974}" destId="{276C6D6A-2E46-4FD7-BB2C-D04B147F818E}" srcOrd="0" destOrd="0" presId="urn:microsoft.com/office/officeart/2005/8/layout/chevron2"/>
    <dgm:cxn modelId="{40D5112F-BD03-4C2D-837D-B13003B66B0A}" type="presOf" srcId="{9CD022E6-B0BF-4E13-8CD0-5E58585D4CD3}" destId="{B9C7506B-C045-4C38-9E00-F949AC2F5933}" srcOrd="0" destOrd="0" presId="urn:microsoft.com/office/officeart/2005/8/layout/chevron2"/>
    <dgm:cxn modelId="{D900C658-38B1-4239-A71B-B22E1EEB5F2C}" srcId="{45EDD541-4819-4D48-A266-89B46A898FAC}" destId="{9CD022E6-B0BF-4E13-8CD0-5E58585D4CD3}" srcOrd="1" destOrd="0" parTransId="{C8DBA97B-12BA-4B85-89C4-460FB284B975}" sibTransId="{6218597B-5A38-413B-9EBF-460942121D9D}"/>
    <dgm:cxn modelId="{1C18C4A3-D2DC-4178-AB3B-0973C3F5EB3A}" srcId="{7E41400B-AB3D-48F3-B948-B36ABE16DD12}" destId="{8EF49C6E-721A-41D5-8355-FA7DC6DCD1EF}" srcOrd="0" destOrd="0" parTransId="{3F297667-8455-4E1C-BAC6-06EA6A94076E}" sibTransId="{44D1D230-8825-4A33-80FF-D828D614BCEF}"/>
    <dgm:cxn modelId="{738F78D9-2EC4-4C27-B170-53D36D893131}" srcId="{45EDD541-4819-4D48-A266-89B46A898FAC}" destId="{126BD39E-8761-4891-8813-EA696B3FC974}" srcOrd="0" destOrd="0" parTransId="{E36B9F27-5C03-4606-9CBA-722C24ABB0AF}" sibTransId="{29D01CF8-CA93-40AA-9628-5FCCD8C21128}"/>
    <dgm:cxn modelId="{32AEEF34-3131-4E6D-9364-30876F7117A0}" type="presOf" srcId="{45EDD541-4819-4D48-A266-89B46A898FAC}" destId="{E33E5DCA-D728-4E51-A33D-BB140DA5FE42}" srcOrd="0" destOrd="0" presId="urn:microsoft.com/office/officeart/2005/8/layout/chevron2"/>
    <dgm:cxn modelId="{C795CC26-EC89-4279-8AB0-C8AB21581F11}" type="presOf" srcId="{7E41400B-AB3D-48F3-B948-B36ABE16DD12}" destId="{0BD1915E-1241-4854-A612-B8525391F6AB}" srcOrd="0" destOrd="0" presId="urn:microsoft.com/office/officeart/2005/8/layout/chevron2"/>
    <dgm:cxn modelId="{931E1ED4-99B2-4EB5-9F37-369E2CF21BED}" type="presOf" srcId="{F8A3B332-911B-42B3-A20A-7C3608384CD8}" destId="{DE9834F6-67B0-4581-8AFA-9E425304CB87}" srcOrd="0" destOrd="0" presId="urn:microsoft.com/office/officeart/2005/8/layout/chevron2"/>
    <dgm:cxn modelId="{13A10884-64D6-404E-BB24-F9E2F6F80F27}" srcId="{126BD39E-8761-4891-8813-EA696B3FC974}" destId="{F8A3B332-911B-42B3-A20A-7C3608384CD8}" srcOrd="0" destOrd="0" parTransId="{A2368698-BCDC-4256-A20F-81F8DCC7AEF5}" sibTransId="{7F652D28-F0C8-4F5C-B499-1BEBCB54CBA0}"/>
    <dgm:cxn modelId="{D3C89E14-64CC-425A-907C-0ED45D559A05}" type="presOf" srcId="{4B85D9BA-9122-49CD-BD25-C807E08A654D}" destId="{7FA57D7E-3337-403D-B7A1-81C56D929BD4}" srcOrd="0" destOrd="0" presId="urn:microsoft.com/office/officeart/2005/8/layout/chevron2"/>
    <dgm:cxn modelId="{74E7E179-41A0-4D99-977A-282ABC1DAA4F}" type="presParOf" srcId="{E33E5DCA-D728-4E51-A33D-BB140DA5FE42}" destId="{D3778BAF-C74E-433A-B95C-5E08D9915C7C}" srcOrd="0" destOrd="0" presId="urn:microsoft.com/office/officeart/2005/8/layout/chevron2"/>
    <dgm:cxn modelId="{80288460-C08E-4982-B51C-AAE0E6EB4978}" type="presParOf" srcId="{D3778BAF-C74E-433A-B95C-5E08D9915C7C}" destId="{276C6D6A-2E46-4FD7-BB2C-D04B147F818E}" srcOrd="0" destOrd="0" presId="urn:microsoft.com/office/officeart/2005/8/layout/chevron2"/>
    <dgm:cxn modelId="{40C37880-595F-4DA8-823B-650AC43F1C10}" type="presParOf" srcId="{D3778BAF-C74E-433A-B95C-5E08D9915C7C}" destId="{DE9834F6-67B0-4581-8AFA-9E425304CB87}" srcOrd="1" destOrd="0" presId="urn:microsoft.com/office/officeart/2005/8/layout/chevron2"/>
    <dgm:cxn modelId="{2272911C-1168-42A1-8BD8-DF62F5BD00C0}" type="presParOf" srcId="{E33E5DCA-D728-4E51-A33D-BB140DA5FE42}" destId="{E9548DD1-C623-487B-91AF-375B7B8B866E}" srcOrd="1" destOrd="0" presId="urn:microsoft.com/office/officeart/2005/8/layout/chevron2"/>
    <dgm:cxn modelId="{AB39A623-FE94-449C-9CAC-71ED3AEE1B93}" type="presParOf" srcId="{E33E5DCA-D728-4E51-A33D-BB140DA5FE42}" destId="{2F7A35EF-C967-496D-930F-B84C39A2A607}" srcOrd="2" destOrd="0" presId="urn:microsoft.com/office/officeart/2005/8/layout/chevron2"/>
    <dgm:cxn modelId="{8F85BD45-E373-418D-87C4-9BC054B1EABD}" type="presParOf" srcId="{2F7A35EF-C967-496D-930F-B84C39A2A607}" destId="{B9C7506B-C045-4C38-9E00-F949AC2F5933}" srcOrd="0" destOrd="0" presId="urn:microsoft.com/office/officeart/2005/8/layout/chevron2"/>
    <dgm:cxn modelId="{CF1ECD96-3EE4-4A16-BC68-F67AED3EAD38}" type="presParOf" srcId="{2F7A35EF-C967-496D-930F-B84C39A2A607}" destId="{7FA57D7E-3337-403D-B7A1-81C56D929BD4}" srcOrd="1" destOrd="0" presId="urn:microsoft.com/office/officeart/2005/8/layout/chevron2"/>
    <dgm:cxn modelId="{BA975D3D-5091-4833-9F3D-584CE1265FE2}" type="presParOf" srcId="{E33E5DCA-D728-4E51-A33D-BB140DA5FE42}" destId="{3CA69E28-B292-49A7-8ACD-DCE52F666527}" srcOrd="3" destOrd="0" presId="urn:microsoft.com/office/officeart/2005/8/layout/chevron2"/>
    <dgm:cxn modelId="{E9BDCA64-6035-496F-95C7-17683BBB516A}" type="presParOf" srcId="{E33E5DCA-D728-4E51-A33D-BB140DA5FE42}" destId="{C1CFE7B5-861F-4558-84FA-C5ADB1ACBD2C}" srcOrd="4" destOrd="0" presId="urn:microsoft.com/office/officeart/2005/8/layout/chevron2"/>
    <dgm:cxn modelId="{24A27EBD-4856-474A-AA25-2C1225968C8F}" type="presParOf" srcId="{C1CFE7B5-861F-4558-84FA-C5ADB1ACBD2C}" destId="{0BD1915E-1241-4854-A612-B8525391F6AB}" srcOrd="0" destOrd="0" presId="urn:microsoft.com/office/officeart/2005/8/layout/chevron2"/>
    <dgm:cxn modelId="{DE2535EF-DA81-40E5-A576-013DBD430780}" type="presParOf" srcId="{C1CFE7B5-861F-4558-84FA-C5ADB1ACBD2C}" destId="{BA7F6B0E-A225-4F41-8336-226899F0EB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EDD541-4819-4D48-A266-89B46A898FAC}" type="doc">
      <dgm:prSet loTypeId="urn:microsoft.com/office/officeart/2005/8/layout/chevron2" loCatId="process" qsTypeId="urn:microsoft.com/office/officeart/2005/8/quickstyle/3d2" qsCatId="3D" csTypeId="urn:microsoft.com/office/officeart/2005/8/colors/accent5_4" csCatId="accent5" phldr="1"/>
      <dgm:spPr/>
      <dgm:t>
        <a:bodyPr/>
        <a:lstStyle/>
        <a:p>
          <a:endParaRPr lang="en-GB"/>
        </a:p>
      </dgm:t>
    </dgm:pt>
    <dgm:pt modelId="{126BD39E-8761-4891-8813-EA696B3FC974}">
      <dgm:prSet phldrT="[Text]"/>
      <dgm:spPr>
        <a:xfrm rot="16200000">
          <a:off x="-245395" y="245395"/>
          <a:ext cx="1635968" cy="1145177"/>
        </a:xfrm>
        <a:prstGeom prst="chevron">
          <a:avLst/>
        </a:prstGeom>
      </dgm:spPr>
      <dgm:t>
        <a:bodyPr/>
        <a:lstStyle/>
        <a:p>
          <a:endParaRPr lang="en-GB" b="1">
            <a:solidFill>
              <a:sysClr val="window" lastClr="FFFFFF"/>
            </a:solidFill>
            <a:latin typeface="Arial" pitchFamily="34" charset="0"/>
            <a:ea typeface="+mn-ea"/>
            <a:cs typeface="Arial" pitchFamily="34" charset="0"/>
          </a:endParaRPr>
        </a:p>
      </dgm:t>
    </dgm:pt>
    <dgm:pt modelId="{E36B9F27-5C03-4606-9CBA-722C24ABB0AF}" type="parTrans" cxnId="{738F78D9-2EC4-4C27-B170-53D36D893131}">
      <dgm:prSet/>
      <dgm:spPr/>
      <dgm:t>
        <a:bodyPr/>
        <a:lstStyle/>
        <a:p>
          <a:endParaRPr lang="en-GB"/>
        </a:p>
      </dgm:t>
    </dgm:pt>
    <dgm:pt modelId="{29D01CF8-CA93-40AA-9628-5FCCD8C21128}" type="sibTrans" cxnId="{738F78D9-2EC4-4C27-B170-53D36D893131}">
      <dgm:prSet/>
      <dgm:spPr/>
      <dgm:t>
        <a:bodyPr/>
        <a:lstStyle/>
        <a:p>
          <a:endParaRPr lang="en-GB"/>
        </a:p>
      </dgm:t>
    </dgm:pt>
    <dgm:pt modelId="{7E41400B-AB3D-48F3-B948-B36ABE16DD12}">
      <dgm:prSet phldrT="[Text]"/>
      <dgm:spPr>
        <a:xfrm rot="16200000">
          <a:off x="-245395" y="3133501"/>
          <a:ext cx="1635968" cy="1145177"/>
        </a:xfrm>
        <a:prstGeom prst="chevron">
          <a:avLst/>
        </a:prstGeom>
      </dgm:spPr>
      <dgm:t>
        <a:bodyPr/>
        <a:lstStyle/>
        <a:p>
          <a:endParaRPr lang="en-GB" dirty="0">
            <a:solidFill>
              <a:sysClr val="window" lastClr="FFFFFF"/>
            </a:solidFill>
            <a:latin typeface="Arial" pitchFamily="34" charset="0"/>
            <a:ea typeface="+mn-ea"/>
            <a:cs typeface="Arial" pitchFamily="34" charset="0"/>
          </a:endParaRPr>
        </a:p>
      </dgm:t>
    </dgm:pt>
    <dgm:pt modelId="{6A1B0C2C-64C8-4C60-B3A4-18F3297C0F93}" type="parTrans" cxnId="{3C953279-3069-487A-95EA-D2B3AB9DFEB4}">
      <dgm:prSet/>
      <dgm:spPr/>
      <dgm:t>
        <a:bodyPr/>
        <a:lstStyle/>
        <a:p>
          <a:endParaRPr lang="en-GB"/>
        </a:p>
      </dgm:t>
    </dgm:pt>
    <dgm:pt modelId="{0F87C0DF-C81C-4C59-8229-04A450094625}" type="sibTrans" cxnId="{3C953279-3069-487A-95EA-D2B3AB9DFEB4}">
      <dgm:prSet/>
      <dgm:spPr/>
      <dgm:t>
        <a:bodyPr/>
        <a:lstStyle/>
        <a:p>
          <a:endParaRPr lang="en-GB"/>
        </a:p>
      </dgm:t>
    </dgm:pt>
    <dgm:pt modelId="{F8A3B332-911B-42B3-A20A-7C3608384CD8}">
      <dgm:prSet custT="1"/>
      <dgm:spPr>
        <a:xfrm rot="5400000">
          <a:off x="4155699" y="-2442667"/>
          <a:ext cx="1063379" cy="7084422"/>
        </a:xfrm>
        <a:prstGeom prst="round2SameRect">
          <a:avLst/>
        </a:prstGeom>
      </dgm:spPr>
      <dgm:t>
        <a:bodyPr/>
        <a:lstStyle/>
        <a:p>
          <a:r>
            <a:rPr lang="en-GB" sz="2400" b="1" dirty="0">
              <a:solidFill>
                <a:schemeClr val="accent5">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3 Site Carpentry or Bench joinery or a NVQ</a:t>
          </a:r>
        </a:p>
      </dgm:t>
    </dgm:pt>
    <dgm:pt modelId="{A2368698-BCDC-4256-A20F-81F8DCC7AEF5}" type="parTrans" cxnId="{13A10884-64D6-404E-BB24-F9E2F6F80F27}">
      <dgm:prSet/>
      <dgm:spPr/>
      <dgm:t>
        <a:bodyPr/>
        <a:lstStyle/>
        <a:p>
          <a:endParaRPr lang="en-GB"/>
        </a:p>
      </dgm:t>
    </dgm:pt>
    <dgm:pt modelId="{7F652D28-F0C8-4F5C-B499-1BEBCB54CBA0}" type="sibTrans" cxnId="{13A10884-64D6-404E-BB24-F9E2F6F80F27}">
      <dgm:prSet/>
      <dgm:spPr/>
      <dgm:t>
        <a:bodyPr/>
        <a:lstStyle/>
        <a:p>
          <a:endParaRPr lang="en-GB"/>
        </a:p>
      </dgm:t>
    </dgm:pt>
    <dgm:pt modelId="{9CD022E6-B0BF-4E13-8CD0-5E58585D4CD3}">
      <dgm:prSet phldrT="[Text]"/>
      <dgm:spPr>
        <a:xfrm rot="16200000">
          <a:off x="-245395" y="1690392"/>
          <a:ext cx="1635968" cy="1145177"/>
        </a:xfrm>
        <a:prstGeom prst="chevron">
          <a:avLst/>
        </a:prstGeom>
      </dgm:spPr>
      <dgm:t>
        <a:bodyPr/>
        <a:lstStyle/>
        <a:p>
          <a:endParaRPr lang="en-GB" dirty="0">
            <a:solidFill>
              <a:sysClr val="window" lastClr="FFFFFF"/>
            </a:solidFill>
            <a:latin typeface="Arial" pitchFamily="34" charset="0"/>
            <a:ea typeface="+mn-ea"/>
            <a:cs typeface="Arial" pitchFamily="34" charset="0"/>
          </a:endParaRPr>
        </a:p>
      </dgm:t>
    </dgm:pt>
    <dgm:pt modelId="{6218597B-5A38-413B-9EBF-460942121D9D}" type="sibTrans" cxnId="{D900C658-38B1-4239-A71B-B22E1EEB5F2C}">
      <dgm:prSet/>
      <dgm:spPr/>
      <dgm:t>
        <a:bodyPr/>
        <a:lstStyle/>
        <a:p>
          <a:endParaRPr lang="en-GB"/>
        </a:p>
      </dgm:t>
    </dgm:pt>
    <dgm:pt modelId="{C8DBA97B-12BA-4B85-89C4-460FB284B975}" type="parTrans" cxnId="{D900C658-38B1-4239-A71B-B22E1EEB5F2C}">
      <dgm:prSet/>
      <dgm:spPr/>
      <dgm:t>
        <a:bodyPr/>
        <a:lstStyle/>
        <a:p>
          <a:endParaRPr lang="en-GB"/>
        </a:p>
      </dgm:t>
    </dgm:pt>
    <dgm:pt modelId="{4B85D9BA-9122-49CD-BD25-C807E08A654D}">
      <dgm:prSet custT="1"/>
      <dgm:spPr>
        <a:xfrm rot="5400000">
          <a:off x="4155699" y="-982079"/>
          <a:ext cx="1063379" cy="7084422"/>
        </a:xfrm>
        <a:prstGeom prst="round2SameRect">
          <a:avLst/>
        </a:prstGeom>
      </dgm:spPr>
      <dgm:t>
        <a:bodyPr/>
        <a:lstStyle/>
        <a:p>
          <a:r>
            <a:rPr lang="en-GB" sz="2400" b="1" dirty="0">
              <a:solidFill>
                <a:schemeClr val="accent5">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2 Diploma in Site Carpentry </a:t>
          </a:r>
          <a:endParaRPr lang="en-GB" sz="2400" dirty="0">
            <a:solidFill>
              <a:schemeClr val="accent5">
                <a:lumMod val="75000"/>
              </a:schemeClr>
            </a:solidFill>
            <a:effectLst>
              <a:outerShdw blurRad="38100" dist="38100" dir="2700000" algn="tl">
                <a:srgbClr val="000000">
                  <a:alpha val="43137"/>
                </a:srgbClr>
              </a:outerShdw>
            </a:effectLst>
            <a:latin typeface="Calibri"/>
            <a:ea typeface="+mn-ea"/>
            <a:cs typeface="+mn-cs"/>
          </a:endParaRPr>
        </a:p>
      </dgm:t>
    </dgm:pt>
    <dgm:pt modelId="{ED766FE2-9015-4F0E-92E8-A1DB076E7E05}" type="parTrans" cxnId="{84F44EDC-CAE4-400D-8E5E-D81F68BB5900}">
      <dgm:prSet/>
      <dgm:spPr/>
      <dgm:t>
        <a:bodyPr/>
        <a:lstStyle/>
        <a:p>
          <a:endParaRPr lang="en-GB"/>
        </a:p>
      </dgm:t>
    </dgm:pt>
    <dgm:pt modelId="{B6569638-36BA-4366-B9D4-3382DFDE8C69}" type="sibTrans" cxnId="{84F44EDC-CAE4-400D-8E5E-D81F68BB5900}">
      <dgm:prSet/>
      <dgm:spPr/>
      <dgm:t>
        <a:bodyPr/>
        <a:lstStyle/>
        <a:p>
          <a:endParaRPr lang="en-GB"/>
        </a:p>
      </dgm:t>
    </dgm:pt>
    <dgm:pt modelId="{8EF49C6E-721A-41D5-8355-FA7DC6DCD1EF}">
      <dgm:prSet custT="1"/>
      <dgm:spPr>
        <a:xfrm rot="5400000">
          <a:off x="4155699" y="450168"/>
          <a:ext cx="1063379" cy="7084422"/>
        </a:xfrm>
        <a:prstGeom prst="round2SameRect">
          <a:avLst/>
        </a:prstGeom>
      </dgm:spPr>
      <dgm:t>
        <a:bodyPr/>
        <a:lstStyle/>
        <a:p>
          <a:r>
            <a:rPr lang="en-GB" sz="2400" b="1" dirty="0">
              <a:solidFill>
                <a:schemeClr val="accent5">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1 Construction skills- Carpentry route  </a:t>
          </a:r>
          <a:endParaRPr lang="en-GB" sz="2400" dirty="0">
            <a:solidFill>
              <a:schemeClr val="accent5">
                <a:lumMod val="75000"/>
              </a:schemeClr>
            </a:solidFill>
            <a:effectLst>
              <a:outerShdw blurRad="38100" dist="38100" dir="2700000" algn="tl">
                <a:srgbClr val="000000">
                  <a:alpha val="43137"/>
                </a:srgbClr>
              </a:outerShdw>
            </a:effectLst>
            <a:latin typeface="Calibri"/>
            <a:ea typeface="+mn-ea"/>
            <a:cs typeface="+mn-cs"/>
          </a:endParaRPr>
        </a:p>
      </dgm:t>
    </dgm:pt>
    <dgm:pt modelId="{3F297667-8455-4E1C-BAC6-06EA6A94076E}" type="parTrans" cxnId="{1C18C4A3-D2DC-4178-AB3B-0973C3F5EB3A}">
      <dgm:prSet/>
      <dgm:spPr/>
      <dgm:t>
        <a:bodyPr/>
        <a:lstStyle/>
        <a:p>
          <a:endParaRPr lang="en-GB"/>
        </a:p>
      </dgm:t>
    </dgm:pt>
    <dgm:pt modelId="{44D1D230-8825-4A33-80FF-D828D614BCEF}" type="sibTrans" cxnId="{1C18C4A3-D2DC-4178-AB3B-0973C3F5EB3A}">
      <dgm:prSet/>
      <dgm:spPr/>
      <dgm:t>
        <a:bodyPr/>
        <a:lstStyle/>
        <a:p>
          <a:endParaRPr lang="en-GB"/>
        </a:p>
      </dgm:t>
    </dgm:pt>
    <dgm:pt modelId="{E33E5DCA-D728-4E51-A33D-BB140DA5FE42}" type="pres">
      <dgm:prSet presAssocID="{45EDD541-4819-4D48-A266-89B46A898FAC}" presName="linearFlow" presStyleCnt="0">
        <dgm:presLayoutVars>
          <dgm:dir/>
          <dgm:animLvl val="lvl"/>
          <dgm:resizeHandles val="exact"/>
        </dgm:presLayoutVars>
      </dgm:prSet>
      <dgm:spPr/>
      <dgm:t>
        <a:bodyPr/>
        <a:lstStyle/>
        <a:p>
          <a:endParaRPr lang="en-US"/>
        </a:p>
      </dgm:t>
    </dgm:pt>
    <dgm:pt modelId="{D3778BAF-C74E-433A-B95C-5E08D9915C7C}" type="pres">
      <dgm:prSet presAssocID="{126BD39E-8761-4891-8813-EA696B3FC974}" presName="composite" presStyleCnt="0"/>
      <dgm:spPr/>
    </dgm:pt>
    <dgm:pt modelId="{276C6D6A-2E46-4FD7-BB2C-D04B147F818E}" type="pres">
      <dgm:prSet presAssocID="{126BD39E-8761-4891-8813-EA696B3FC974}" presName="parentText" presStyleLbl="alignNode1" presStyleIdx="0" presStyleCnt="3" custAng="10800000" custLinFactNeighborX="-8757" custLinFactNeighborY="-7801">
        <dgm:presLayoutVars>
          <dgm:chMax val="1"/>
          <dgm:bulletEnabled val="1"/>
        </dgm:presLayoutVars>
      </dgm:prSet>
      <dgm:spPr/>
      <dgm:t>
        <a:bodyPr/>
        <a:lstStyle/>
        <a:p>
          <a:endParaRPr lang="en-US"/>
        </a:p>
      </dgm:t>
    </dgm:pt>
    <dgm:pt modelId="{DE9834F6-67B0-4581-8AFA-9E425304CB87}" type="pres">
      <dgm:prSet presAssocID="{126BD39E-8761-4891-8813-EA696B3FC974}" presName="descendantText" presStyleLbl="alignAcc1" presStyleIdx="0" presStyleCnt="3" custLinFactNeighborY="53903">
        <dgm:presLayoutVars>
          <dgm:bulletEnabled val="1"/>
        </dgm:presLayoutVars>
      </dgm:prSet>
      <dgm:spPr>
        <a:prstGeom prst="round2SameRect">
          <a:avLst/>
        </a:prstGeom>
      </dgm:spPr>
      <dgm:t>
        <a:bodyPr/>
        <a:lstStyle/>
        <a:p>
          <a:endParaRPr lang="en-US"/>
        </a:p>
      </dgm:t>
    </dgm:pt>
    <dgm:pt modelId="{E9548DD1-C623-487B-91AF-375B7B8B866E}" type="pres">
      <dgm:prSet presAssocID="{29D01CF8-CA93-40AA-9628-5FCCD8C21128}" presName="sp" presStyleCnt="0"/>
      <dgm:spPr/>
    </dgm:pt>
    <dgm:pt modelId="{2F7A35EF-C967-496D-930F-B84C39A2A607}" type="pres">
      <dgm:prSet presAssocID="{9CD022E6-B0BF-4E13-8CD0-5E58585D4CD3}" presName="composite" presStyleCnt="0"/>
      <dgm:spPr/>
    </dgm:pt>
    <dgm:pt modelId="{B9C7506B-C045-4C38-9E00-F949AC2F5933}" type="pres">
      <dgm:prSet presAssocID="{9CD022E6-B0BF-4E13-8CD0-5E58585D4CD3}" presName="parentText" presStyleLbl="alignNode1" presStyleIdx="1" presStyleCnt="3" custAng="10800000">
        <dgm:presLayoutVars>
          <dgm:chMax val="1"/>
          <dgm:bulletEnabled val="1"/>
        </dgm:presLayoutVars>
      </dgm:prSet>
      <dgm:spPr/>
      <dgm:t>
        <a:bodyPr/>
        <a:lstStyle/>
        <a:p>
          <a:endParaRPr lang="en-US"/>
        </a:p>
      </dgm:t>
    </dgm:pt>
    <dgm:pt modelId="{7FA57D7E-3337-403D-B7A1-81C56D929BD4}" type="pres">
      <dgm:prSet presAssocID="{9CD022E6-B0BF-4E13-8CD0-5E58585D4CD3}" presName="descendantText" presStyleLbl="alignAcc1" presStyleIdx="1" presStyleCnt="3" custLinFactNeighborX="925" custLinFactNeighborY="54867">
        <dgm:presLayoutVars>
          <dgm:bulletEnabled val="1"/>
        </dgm:presLayoutVars>
      </dgm:prSet>
      <dgm:spPr>
        <a:prstGeom prst="round2SameRect">
          <a:avLst/>
        </a:prstGeom>
      </dgm:spPr>
      <dgm:t>
        <a:bodyPr/>
        <a:lstStyle/>
        <a:p>
          <a:endParaRPr lang="en-US"/>
        </a:p>
      </dgm:t>
    </dgm:pt>
    <dgm:pt modelId="{3CA69E28-B292-49A7-8ACD-DCE52F666527}" type="pres">
      <dgm:prSet presAssocID="{6218597B-5A38-413B-9EBF-460942121D9D}" presName="sp" presStyleCnt="0"/>
      <dgm:spPr/>
    </dgm:pt>
    <dgm:pt modelId="{C1CFE7B5-861F-4558-84FA-C5ADB1ACBD2C}" type="pres">
      <dgm:prSet presAssocID="{7E41400B-AB3D-48F3-B948-B36ABE16DD12}" presName="composite" presStyleCnt="0"/>
      <dgm:spPr/>
    </dgm:pt>
    <dgm:pt modelId="{0BD1915E-1241-4854-A612-B8525391F6AB}" type="pres">
      <dgm:prSet presAssocID="{7E41400B-AB3D-48F3-B948-B36ABE16DD12}" presName="parentText" presStyleLbl="alignNode1" presStyleIdx="2" presStyleCnt="3" custAng="10800000" custLinFactNeighborX="0" custLinFactNeighborY="47">
        <dgm:presLayoutVars>
          <dgm:chMax val="1"/>
          <dgm:bulletEnabled val="1"/>
        </dgm:presLayoutVars>
      </dgm:prSet>
      <dgm:spPr/>
      <dgm:t>
        <a:bodyPr/>
        <a:lstStyle/>
        <a:p>
          <a:endParaRPr lang="en-US"/>
        </a:p>
      </dgm:t>
    </dgm:pt>
    <dgm:pt modelId="{BA7F6B0E-A225-4F41-8336-226899F0EBA2}" type="pres">
      <dgm:prSet presAssocID="{7E41400B-AB3D-48F3-B948-B36ABE16DD12}" presName="descendantText" presStyleLbl="alignAcc1" presStyleIdx="2" presStyleCnt="3" custLinFactNeighborX="0" custLinFactNeighborY="53918">
        <dgm:presLayoutVars>
          <dgm:bulletEnabled val="1"/>
        </dgm:presLayoutVars>
      </dgm:prSet>
      <dgm:spPr>
        <a:prstGeom prst="round2SameRect">
          <a:avLst/>
        </a:prstGeom>
      </dgm:spPr>
      <dgm:t>
        <a:bodyPr/>
        <a:lstStyle/>
        <a:p>
          <a:endParaRPr lang="en-US"/>
        </a:p>
      </dgm:t>
    </dgm:pt>
  </dgm:ptLst>
  <dgm:cxnLst>
    <dgm:cxn modelId="{84F44EDC-CAE4-400D-8E5E-D81F68BB5900}" srcId="{9CD022E6-B0BF-4E13-8CD0-5E58585D4CD3}" destId="{4B85D9BA-9122-49CD-BD25-C807E08A654D}" srcOrd="0" destOrd="0" parTransId="{ED766FE2-9015-4F0E-92E8-A1DB076E7E05}" sibTransId="{B6569638-36BA-4366-B9D4-3382DFDE8C69}"/>
    <dgm:cxn modelId="{33200660-3A29-475E-948A-FA2B82F7CDEE}" type="presOf" srcId="{8EF49C6E-721A-41D5-8355-FA7DC6DCD1EF}" destId="{BA7F6B0E-A225-4F41-8336-226899F0EBA2}" srcOrd="0" destOrd="0" presId="urn:microsoft.com/office/officeart/2005/8/layout/chevron2"/>
    <dgm:cxn modelId="{3C953279-3069-487A-95EA-D2B3AB9DFEB4}" srcId="{45EDD541-4819-4D48-A266-89B46A898FAC}" destId="{7E41400B-AB3D-48F3-B948-B36ABE16DD12}" srcOrd="2" destOrd="0" parTransId="{6A1B0C2C-64C8-4C60-B3A4-18F3297C0F93}" sibTransId="{0F87C0DF-C81C-4C59-8229-04A450094625}"/>
    <dgm:cxn modelId="{B7FD75BC-6D53-428A-966E-8798062045DF}" type="presOf" srcId="{126BD39E-8761-4891-8813-EA696B3FC974}" destId="{276C6D6A-2E46-4FD7-BB2C-D04B147F818E}" srcOrd="0" destOrd="0" presId="urn:microsoft.com/office/officeart/2005/8/layout/chevron2"/>
    <dgm:cxn modelId="{40D5112F-BD03-4C2D-837D-B13003B66B0A}" type="presOf" srcId="{9CD022E6-B0BF-4E13-8CD0-5E58585D4CD3}" destId="{B9C7506B-C045-4C38-9E00-F949AC2F5933}" srcOrd="0" destOrd="0" presId="urn:microsoft.com/office/officeart/2005/8/layout/chevron2"/>
    <dgm:cxn modelId="{D900C658-38B1-4239-A71B-B22E1EEB5F2C}" srcId="{45EDD541-4819-4D48-A266-89B46A898FAC}" destId="{9CD022E6-B0BF-4E13-8CD0-5E58585D4CD3}" srcOrd="1" destOrd="0" parTransId="{C8DBA97B-12BA-4B85-89C4-460FB284B975}" sibTransId="{6218597B-5A38-413B-9EBF-460942121D9D}"/>
    <dgm:cxn modelId="{1C18C4A3-D2DC-4178-AB3B-0973C3F5EB3A}" srcId="{7E41400B-AB3D-48F3-B948-B36ABE16DD12}" destId="{8EF49C6E-721A-41D5-8355-FA7DC6DCD1EF}" srcOrd="0" destOrd="0" parTransId="{3F297667-8455-4E1C-BAC6-06EA6A94076E}" sibTransId="{44D1D230-8825-4A33-80FF-D828D614BCEF}"/>
    <dgm:cxn modelId="{738F78D9-2EC4-4C27-B170-53D36D893131}" srcId="{45EDD541-4819-4D48-A266-89B46A898FAC}" destId="{126BD39E-8761-4891-8813-EA696B3FC974}" srcOrd="0" destOrd="0" parTransId="{E36B9F27-5C03-4606-9CBA-722C24ABB0AF}" sibTransId="{29D01CF8-CA93-40AA-9628-5FCCD8C21128}"/>
    <dgm:cxn modelId="{32AEEF34-3131-4E6D-9364-30876F7117A0}" type="presOf" srcId="{45EDD541-4819-4D48-A266-89B46A898FAC}" destId="{E33E5DCA-D728-4E51-A33D-BB140DA5FE42}" srcOrd="0" destOrd="0" presId="urn:microsoft.com/office/officeart/2005/8/layout/chevron2"/>
    <dgm:cxn modelId="{C795CC26-EC89-4279-8AB0-C8AB21581F11}" type="presOf" srcId="{7E41400B-AB3D-48F3-B948-B36ABE16DD12}" destId="{0BD1915E-1241-4854-A612-B8525391F6AB}" srcOrd="0" destOrd="0" presId="urn:microsoft.com/office/officeart/2005/8/layout/chevron2"/>
    <dgm:cxn modelId="{931E1ED4-99B2-4EB5-9F37-369E2CF21BED}" type="presOf" srcId="{F8A3B332-911B-42B3-A20A-7C3608384CD8}" destId="{DE9834F6-67B0-4581-8AFA-9E425304CB87}" srcOrd="0" destOrd="0" presId="urn:microsoft.com/office/officeart/2005/8/layout/chevron2"/>
    <dgm:cxn modelId="{13A10884-64D6-404E-BB24-F9E2F6F80F27}" srcId="{126BD39E-8761-4891-8813-EA696B3FC974}" destId="{F8A3B332-911B-42B3-A20A-7C3608384CD8}" srcOrd="0" destOrd="0" parTransId="{A2368698-BCDC-4256-A20F-81F8DCC7AEF5}" sibTransId="{7F652D28-F0C8-4F5C-B499-1BEBCB54CBA0}"/>
    <dgm:cxn modelId="{D3C89E14-64CC-425A-907C-0ED45D559A05}" type="presOf" srcId="{4B85D9BA-9122-49CD-BD25-C807E08A654D}" destId="{7FA57D7E-3337-403D-B7A1-81C56D929BD4}" srcOrd="0" destOrd="0" presId="urn:microsoft.com/office/officeart/2005/8/layout/chevron2"/>
    <dgm:cxn modelId="{74E7E179-41A0-4D99-977A-282ABC1DAA4F}" type="presParOf" srcId="{E33E5DCA-D728-4E51-A33D-BB140DA5FE42}" destId="{D3778BAF-C74E-433A-B95C-5E08D9915C7C}" srcOrd="0" destOrd="0" presId="urn:microsoft.com/office/officeart/2005/8/layout/chevron2"/>
    <dgm:cxn modelId="{80288460-C08E-4982-B51C-AAE0E6EB4978}" type="presParOf" srcId="{D3778BAF-C74E-433A-B95C-5E08D9915C7C}" destId="{276C6D6A-2E46-4FD7-BB2C-D04B147F818E}" srcOrd="0" destOrd="0" presId="urn:microsoft.com/office/officeart/2005/8/layout/chevron2"/>
    <dgm:cxn modelId="{40C37880-595F-4DA8-823B-650AC43F1C10}" type="presParOf" srcId="{D3778BAF-C74E-433A-B95C-5E08D9915C7C}" destId="{DE9834F6-67B0-4581-8AFA-9E425304CB87}" srcOrd="1" destOrd="0" presId="urn:microsoft.com/office/officeart/2005/8/layout/chevron2"/>
    <dgm:cxn modelId="{2272911C-1168-42A1-8BD8-DF62F5BD00C0}" type="presParOf" srcId="{E33E5DCA-D728-4E51-A33D-BB140DA5FE42}" destId="{E9548DD1-C623-487B-91AF-375B7B8B866E}" srcOrd="1" destOrd="0" presId="urn:microsoft.com/office/officeart/2005/8/layout/chevron2"/>
    <dgm:cxn modelId="{AB39A623-FE94-449C-9CAC-71ED3AEE1B93}" type="presParOf" srcId="{E33E5DCA-D728-4E51-A33D-BB140DA5FE42}" destId="{2F7A35EF-C967-496D-930F-B84C39A2A607}" srcOrd="2" destOrd="0" presId="urn:microsoft.com/office/officeart/2005/8/layout/chevron2"/>
    <dgm:cxn modelId="{8F85BD45-E373-418D-87C4-9BC054B1EABD}" type="presParOf" srcId="{2F7A35EF-C967-496D-930F-B84C39A2A607}" destId="{B9C7506B-C045-4C38-9E00-F949AC2F5933}" srcOrd="0" destOrd="0" presId="urn:microsoft.com/office/officeart/2005/8/layout/chevron2"/>
    <dgm:cxn modelId="{CF1ECD96-3EE4-4A16-BC68-F67AED3EAD38}" type="presParOf" srcId="{2F7A35EF-C967-496D-930F-B84C39A2A607}" destId="{7FA57D7E-3337-403D-B7A1-81C56D929BD4}" srcOrd="1" destOrd="0" presId="urn:microsoft.com/office/officeart/2005/8/layout/chevron2"/>
    <dgm:cxn modelId="{BA975D3D-5091-4833-9F3D-584CE1265FE2}" type="presParOf" srcId="{E33E5DCA-D728-4E51-A33D-BB140DA5FE42}" destId="{3CA69E28-B292-49A7-8ACD-DCE52F666527}" srcOrd="3" destOrd="0" presId="urn:microsoft.com/office/officeart/2005/8/layout/chevron2"/>
    <dgm:cxn modelId="{E9BDCA64-6035-496F-95C7-17683BBB516A}" type="presParOf" srcId="{E33E5DCA-D728-4E51-A33D-BB140DA5FE42}" destId="{C1CFE7B5-861F-4558-84FA-C5ADB1ACBD2C}" srcOrd="4" destOrd="0" presId="urn:microsoft.com/office/officeart/2005/8/layout/chevron2"/>
    <dgm:cxn modelId="{24A27EBD-4856-474A-AA25-2C1225968C8F}" type="presParOf" srcId="{C1CFE7B5-861F-4558-84FA-C5ADB1ACBD2C}" destId="{0BD1915E-1241-4854-A612-B8525391F6AB}" srcOrd="0" destOrd="0" presId="urn:microsoft.com/office/officeart/2005/8/layout/chevron2"/>
    <dgm:cxn modelId="{DE2535EF-DA81-40E5-A576-013DBD430780}" type="presParOf" srcId="{C1CFE7B5-861F-4558-84FA-C5ADB1ACBD2C}" destId="{BA7F6B0E-A225-4F41-8336-226899F0EB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EDD541-4819-4D48-A266-89B46A898FAC}" type="doc">
      <dgm:prSet loTypeId="urn:microsoft.com/office/officeart/2005/8/layout/chevron2" loCatId="process" qsTypeId="urn:microsoft.com/office/officeart/2005/8/quickstyle/3d2" qsCatId="3D" csTypeId="urn:microsoft.com/office/officeart/2005/8/colors/accent6_4" csCatId="accent6" phldr="1"/>
      <dgm:spPr/>
      <dgm:t>
        <a:bodyPr/>
        <a:lstStyle/>
        <a:p>
          <a:endParaRPr lang="en-GB"/>
        </a:p>
      </dgm:t>
    </dgm:pt>
    <dgm:pt modelId="{126BD39E-8761-4891-8813-EA696B3FC974}">
      <dgm:prSet phldrT="[Text]"/>
      <dgm:spPr>
        <a:xfrm rot="16200000">
          <a:off x="-245395" y="245395"/>
          <a:ext cx="1635968" cy="1145177"/>
        </a:xfrm>
        <a:prstGeom prst="chevron">
          <a:avLst/>
        </a:prstGeom>
      </dgm:spPr>
      <dgm:t>
        <a:bodyPr/>
        <a:lstStyle/>
        <a:p>
          <a:endParaRPr lang="en-GB" b="1">
            <a:solidFill>
              <a:sysClr val="window" lastClr="FFFFFF"/>
            </a:solidFill>
            <a:latin typeface="Arial" pitchFamily="34" charset="0"/>
            <a:ea typeface="+mn-ea"/>
            <a:cs typeface="Arial" pitchFamily="34" charset="0"/>
          </a:endParaRPr>
        </a:p>
      </dgm:t>
    </dgm:pt>
    <dgm:pt modelId="{E36B9F27-5C03-4606-9CBA-722C24ABB0AF}" type="parTrans" cxnId="{738F78D9-2EC4-4C27-B170-53D36D893131}">
      <dgm:prSet/>
      <dgm:spPr/>
      <dgm:t>
        <a:bodyPr/>
        <a:lstStyle/>
        <a:p>
          <a:endParaRPr lang="en-GB"/>
        </a:p>
      </dgm:t>
    </dgm:pt>
    <dgm:pt modelId="{29D01CF8-CA93-40AA-9628-5FCCD8C21128}" type="sibTrans" cxnId="{738F78D9-2EC4-4C27-B170-53D36D893131}">
      <dgm:prSet/>
      <dgm:spPr/>
      <dgm:t>
        <a:bodyPr/>
        <a:lstStyle/>
        <a:p>
          <a:endParaRPr lang="en-GB"/>
        </a:p>
      </dgm:t>
    </dgm:pt>
    <dgm:pt modelId="{7E41400B-AB3D-48F3-B948-B36ABE16DD12}">
      <dgm:prSet phldrT="[Text]"/>
      <dgm:spPr>
        <a:xfrm rot="16200000">
          <a:off x="-245395" y="3133501"/>
          <a:ext cx="1635968" cy="1145177"/>
        </a:xfrm>
        <a:prstGeom prst="chevron">
          <a:avLst/>
        </a:prstGeom>
      </dgm:spPr>
      <dgm:t>
        <a:bodyPr/>
        <a:lstStyle/>
        <a:p>
          <a:endParaRPr lang="en-GB" dirty="0">
            <a:solidFill>
              <a:sysClr val="window" lastClr="FFFFFF"/>
            </a:solidFill>
            <a:latin typeface="Arial" pitchFamily="34" charset="0"/>
            <a:ea typeface="+mn-ea"/>
            <a:cs typeface="Arial" pitchFamily="34" charset="0"/>
          </a:endParaRPr>
        </a:p>
      </dgm:t>
    </dgm:pt>
    <dgm:pt modelId="{6A1B0C2C-64C8-4C60-B3A4-18F3297C0F93}" type="parTrans" cxnId="{3C953279-3069-487A-95EA-D2B3AB9DFEB4}">
      <dgm:prSet/>
      <dgm:spPr/>
      <dgm:t>
        <a:bodyPr/>
        <a:lstStyle/>
        <a:p>
          <a:endParaRPr lang="en-GB"/>
        </a:p>
      </dgm:t>
    </dgm:pt>
    <dgm:pt modelId="{0F87C0DF-C81C-4C59-8229-04A450094625}" type="sibTrans" cxnId="{3C953279-3069-487A-95EA-D2B3AB9DFEB4}">
      <dgm:prSet/>
      <dgm:spPr/>
      <dgm:t>
        <a:bodyPr/>
        <a:lstStyle/>
        <a:p>
          <a:endParaRPr lang="en-GB"/>
        </a:p>
      </dgm:t>
    </dgm:pt>
    <dgm:pt modelId="{F8A3B332-911B-42B3-A20A-7C3608384CD8}">
      <dgm:prSet custT="1"/>
      <dgm:spPr>
        <a:xfrm rot="5400000">
          <a:off x="4155699" y="-2442667"/>
          <a:ext cx="1063379" cy="7084422"/>
        </a:xfrm>
        <a:prstGeom prst="round2SameRect">
          <a:avLst/>
        </a:prstGeom>
      </dgm:spPr>
      <dgm:t>
        <a:bodyPr/>
        <a:lstStyle/>
        <a:p>
          <a:r>
            <a:rPr lang="en-GB" sz="2400" b="1" dirty="0">
              <a:solidFill>
                <a:schemeClr val="accent6">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3 Motor Vehicle Maintenance &amp; Repair </a:t>
          </a:r>
        </a:p>
      </dgm:t>
    </dgm:pt>
    <dgm:pt modelId="{A2368698-BCDC-4256-A20F-81F8DCC7AEF5}" type="parTrans" cxnId="{13A10884-64D6-404E-BB24-F9E2F6F80F27}">
      <dgm:prSet/>
      <dgm:spPr/>
      <dgm:t>
        <a:bodyPr/>
        <a:lstStyle/>
        <a:p>
          <a:endParaRPr lang="en-GB"/>
        </a:p>
      </dgm:t>
    </dgm:pt>
    <dgm:pt modelId="{7F652D28-F0C8-4F5C-B499-1BEBCB54CBA0}" type="sibTrans" cxnId="{13A10884-64D6-404E-BB24-F9E2F6F80F27}">
      <dgm:prSet/>
      <dgm:spPr/>
      <dgm:t>
        <a:bodyPr/>
        <a:lstStyle/>
        <a:p>
          <a:endParaRPr lang="en-GB"/>
        </a:p>
      </dgm:t>
    </dgm:pt>
    <dgm:pt modelId="{9CD022E6-B0BF-4E13-8CD0-5E58585D4CD3}">
      <dgm:prSet phldrT="[Text]"/>
      <dgm:spPr>
        <a:xfrm rot="16200000">
          <a:off x="-245395" y="1690392"/>
          <a:ext cx="1635968" cy="1145177"/>
        </a:xfrm>
        <a:prstGeom prst="chevron">
          <a:avLst/>
        </a:prstGeom>
      </dgm:spPr>
      <dgm:t>
        <a:bodyPr/>
        <a:lstStyle/>
        <a:p>
          <a:endParaRPr lang="en-GB" dirty="0">
            <a:solidFill>
              <a:sysClr val="window" lastClr="FFFFFF"/>
            </a:solidFill>
            <a:latin typeface="Arial" pitchFamily="34" charset="0"/>
            <a:ea typeface="+mn-ea"/>
            <a:cs typeface="Arial" pitchFamily="34" charset="0"/>
          </a:endParaRPr>
        </a:p>
      </dgm:t>
    </dgm:pt>
    <dgm:pt modelId="{6218597B-5A38-413B-9EBF-460942121D9D}" type="sibTrans" cxnId="{D900C658-38B1-4239-A71B-B22E1EEB5F2C}">
      <dgm:prSet/>
      <dgm:spPr/>
      <dgm:t>
        <a:bodyPr/>
        <a:lstStyle/>
        <a:p>
          <a:endParaRPr lang="en-GB"/>
        </a:p>
      </dgm:t>
    </dgm:pt>
    <dgm:pt modelId="{C8DBA97B-12BA-4B85-89C4-460FB284B975}" type="parTrans" cxnId="{D900C658-38B1-4239-A71B-B22E1EEB5F2C}">
      <dgm:prSet/>
      <dgm:spPr/>
      <dgm:t>
        <a:bodyPr/>
        <a:lstStyle/>
        <a:p>
          <a:endParaRPr lang="en-GB"/>
        </a:p>
      </dgm:t>
    </dgm:pt>
    <dgm:pt modelId="{4B85D9BA-9122-49CD-BD25-C807E08A654D}">
      <dgm:prSet custT="1"/>
      <dgm:spPr>
        <a:xfrm rot="5400000">
          <a:off x="4155699" y="-982079"/>
          <a:ext cx="1063379" cy="7084422"/>
        </a:xfrm>
        <a:prstGeom prst="round2SameRect">
          <a:avLst/>
        </a:prstGeom>
      </dgm:spPr>
      <dgm:t>
        <a:bodyPr/>
        <a:lstStyle/>
        <a:p>
          <a:r>
            <a:rPr lang="en-GB" sz="2400" b="1" dirty="0">
              <a:solidFill>
                <a:schemeClr val="accent6">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2 Motor Vehicle Maintenance &amp; Repair</a:t>
          </a:r>
          <a:endParaRPr lang="en-GB" sz="2400" dirty="0">
            <a:solidFill>
              <a:schemeClr val="accent6">
                <a:lumMod val="75000"/>
              </a:schemeClr>
            </a:solidFill>
            <a:effectLst>
              <a:outerShdw blurRad="38100" dist="38100" dir="2700000" algn="tl">
                <a:srgbClr val="000000">
                  <a:alpha val="43137"/>
                </a:srgbClr>
              </a:outerShdw>
            </a:effectLst>
            <a:latin typeface="Calibri"/>
            <a:ea typeface="+mn-ea"/>
            <a:cs typeface="+mn-cs"/>
          </a:endParaRPr>
        </a:p>
      </dgm:t>
    </dgm:pt>
    <dgm:pt modelId="{ED766FE2-9015-4F0E-92E8-A1DB076E7E05}" type="parTrans" cxnId="{84F44EDC-CAE4-400D-8E5E-D81F68BB5900}">
      <dgm:prSet/>
      <dgm:spPr/>
      <dgm:t>
        <a:bodyPr/>
        <a:lstStyle/>
        <a:p>
          <a:endParaRPr lang="en-GB"/>
        </a:p>
      </dgm:t>
    </dgm:pt>
    <dgm:pt modelId="{B6569638-36BA-4366-B9D4-3382DFDE8C69}" type="sibTrans" cxnId="{84F44EDC-CAE4-400D-8E5E-D81F68BB5900}">
      <dgm:prSet/>
      <dgm:spPr/>
      <dgm:t>
        <a:bodyPr/>
        <a:lstStyle/>
        <a:p>
          <a:endParaRPr lang="en-GB"/>
        </a:p>
      </dgm:t>
    </dgm:pt>
    <dgm:pt modelId="{8EF49C6E-721A-41D5-8355-FA7DC6DCD1EF}">
      <dgm:prSet custT="1"/>
      <dgm:spPr>
        <a:xfrm rot="5400000">
          <a:off x="4155699" y="450168"/>
          <a:ext cx="1063379" cy="7084422"/>
        </a:xfrm>
        <a:prstGeom prst="round2SameRect">
          <a:avLst/>
        </a:prstGeom>
      </dgm:spPr>
      <dgm:t>
        <a:bodyPr/>
        <a:lstStyle/>
        <a:p>
          <a:r>
            <a:rPr lang="en-GB" sz="2400" b="1" dirty="0">
              <a:solidFill>
                <a:schemeClr val="accent6">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1 Motor Vehicle Maintenance &amp; Repair</a:t>
          </a:r>
          <a:endParaRPr lang="en-GB" sz="2400" dirty="0">
            <a:solidFill>
              <a:schemeClr val="accent6">
                <a:lumMod val="75000"/>
              </a:schemeClr>
            </a:solidFill>
            <a:effectLst>
              <a:outerShdw blurRad="38100" dist="38100" dir="2700000" algn="tl">
                <a:srgbClr val="000000">
                  <a:alpha val="43137"/>
                </a:srgbClr>
              </a:outerShdw>
            </a:effectLst>
            <a:latin typeface="Calibri"/>
            <a:ea typeface="+mn-ea"/>
            <a:cs typeface="+mn-cs"/>
          </a:endParaRPr>
        </a:p>
      </dgm:t>
    </dgm:pt>
    <dgm:pt modelId="{3F297667-8455-4E1C-BAC6-06EA6A94076E}" type="parTrans" cxnId="{1C18C4A3-D2DC-4178-AB3B-0973C3F5EB3A}">
      <dgm:prSet/>
      <dgm:spPr/>
      <dgm:t>
        <a:bodyPr/>
        <a:lstStyle/>
        <a:p>
          <a:endParaRPr lang="en-GB"/>
        </a:p>
      </dgm:t>
    </dgm:pt>
    <dgm:pt modelId="{44D1D230-8825-4A33-80FF-D828D614BCEF}" type="sibTrans" cxnId="{1C18C4A3-D2DC-4178-AB3B-0973C3F5EB3A}">
      <dgm:prSet/>
      <dgm:spPr/>
      <dgm:t>
        <a:bodyPr/>
        <a:lstStyle/>
        <a:p>
          <a:endParaRPr lang="en-GB"/>
        </a:p>
      </dgm:t>
    </dgm:pt>
    <dgm:pt modelId="{E33E5DCA-D728-4E51-A33D-BB140DA5FE42}" type="pres">
      <dgm:prSet presAssocID="{45EDD541-4819-4D48-A266-89B46A898FAC}" presName="linearFlow" presStyleCnt="0">
        <dgm:presLayoutVars>
          <dgm:dir/>
          <dgm:animLvl val="lvl"/>
          <dgm:resizeHandles val="exact"/>
        </dgm:presLayoutVars>
      </dgm:prSet>
      <dgm:spPr/>
      <dgm:t>
        <a:bodyPr/>
        <a:lstStyle/>
        <a:p>
          <a:endParaRPr lang="en-US"/>
        </a:p>
      </dgm:t>
    </dgm:pt>
    <dgm:pt modelId="{D3778BAF-C74E-433A-B95C-5E08D9915C7C}" type="pres">
      <dgm:prSet presAssocID="{126BD39E-8761-4891-8813-EA696B3FC974}" presName="composite" presStyleCnt="0"/>
      <dgm:spPr/>
    </dgm:pt>
    <dgm:pt modelId="{276C6D6A-2E46-4FD7-BB2C-D04B147F818E}" type="pres">
      <dgm:prSet presAssocID="{126BD39E-8761-4891-8813-EA696B3FC974}" presName="parentText" presStyleLbl="alignNode1" presStyleIdx="0" presStyleCnt="3" custAng="10800000" custLinFactNeighborX="-8757" custLinFactNeighborY="-7801">
        <dgm:presLayoutVars>
          <dgm:chMax val="1"/>
          <dgm:bulletEnabled val="1"/>
        </dgm:presLayoutVars>
      </dgm:prSet>
      <dgm:spPr/>
      <dgm:t>
        <a:bodyPr/>
        <a:lstStyle/>
        <a:p>
          <a:endParaRPr lang="en-US"/>
        </a:p>
      </dgm:t>
    </dgm:pt>
    <dgm:pt modelId="{DE9834F6-67B0-4581-8AFA-9E425304CB87}" type="pres">
      <dgm:prSet presAssocID="{126BD39E-8761-4891-8813-EA696B3FC974}" presName="descendantText" presStyleLbl="alignAcc1" presStyleIdx="0" presStyleCnt="3" custLinFactNeighborX="59" custLinFactNeighborY="50396">
        <dgm:presLayoutVars>
          <dgm:bulletEnabled val="1"/>
        </dgm:presLayoutVars>
      </dgm:prSet>
      <dgm:spPr>
        <a:prstGeom prst="round2SameRect">
          <a:avLst/>
        </a:prstGeom>
      </dgm:spPr>
      <dgm:t>
        <a:bodyPr/>
        <a:lstStyle/>
        <a:p>
          <a:endParaRPr lang="en-US"/>
        </a:p>
      </dgm:t>
    </dgm:pt>
    <dgm:pt modelId="{E9548DD1-C623-487B-91AF-375B7B8B866E}" type="pres">
      <dgm:prSet presAssocID="{29D01CF8-CA93-40AA-9628-5FCCD8C21128}" presName="sp" presStyleCnt="0"/>
      <dgm:spPr/>
    </dgm:pt>
    <dgm:pt modelId="{2F7A35EF-C967-496D-930F-B84C39A2A607}" type="pres">
      <dgm:prSet presAssocID="{9CD022E6-B0BF-4E13-8CD0-5E58585D4CD3}" presName="composite" presStyleCnt="0"/>
      <dgm:spPr/>
    </dgm:pt>
    <dgm:pt modelId="{B9C7506B-C045-4C38-9E00-F949AC2F5933}" type="pres">
      <dgm:prSet presAssocID="{9CD022E6-B0BF-4E13-8CD0-5E58585D4CD3}" presName="parentText" presStyleLbl="alignNode1" presStyleIdx="1" presStyleCnt="3" custAng="10800000">
        <dgm:presLayoutVars>
          <dgm:chMax val="1"/>
          <dgm:bulletEnabled val="1"/>
        </dgm:presLayoutVars>
      </dgm:prSet>
      <dgm:spPr/>
      <dgm:t>
        <a:bodyPr/>
        <a:lstStyle/>
        <a:p>
          <a:endParaRPr lang="en-US"/>
        </a:p>
      </dgm:t>
    </dgm:pt>
    <dgm:pt modelId="{7FA57D7E-3337-403D-B7A1-81C56D929BD4}" type="pres">
      <dgm:prSet presAssocID="{9CD022E6-B0BF-4E13-8CD0-5E58585D4CD3}" presName="descendantText" presStyleLbl="alignAcc1" presStyleIdx="1" presStyleCnt="3" custLinFactNeighborX="925" custLinFactNeighborY="54867">
        <dgm:presLayoutVars>
          <dgm:bulletEnabled val="1"/>
        </dgm:presLayoutVars>
      </dgm:prSet>
      <dgm:spPr>
        <a:prstGeom prst="round2SameRect">
          <a:avLst/>
        </a:prstGeom>
      </dgm:spPr>
      <dgm:t>
        <a:bodyPr/>
        <a:lstStyle/>
        <a:p>
          <a:endParaRPr lang="en-US"/>
        </a:p>
      </dgm:t>
    </dgm:pt>
    <dgm:pt modelId="{3CA69E28-B292-49A7-8ACD-DCE52F666527}" type="pres">
      <dgm:prSet presAssocID="{6218597B-5A38-413B-9EBF-460942121D9D}" presName="sp" presStyleCnt="0"/>
      <dgm:spPr/>
    </dgm:pt>
    <dgm:pt modelId="{C1CFE7B5-861F-4558-84FA-C5ADB1ACBD2C}" type="pres">
      <dgm:prSet presAssocID="{7E41400B-AB3D-48F3-B948-B36ABE16DD12}" presName="composite" presStyleCnt="0"/>
      <dgm:spPr/>
    </dgm:pt>
    <dgm:pt modelId="{0BD1915E-1241-4854-A612-B8525391F6AB}" type="pres">
      <dgm:prSet presAssocID="{7E41400B-AB3D-48F3-B948-B36ABE16DD12}" presName="parentText" presStyleLbl="alignNode1" presStyleIdx="2" presStyleCnt="3" custAng="10800000" custLinFactNeighborX="0" custLinFactNeighborY="47">
        <dgm:presLayoutVars>
          <dgm:chMax val="1"/>
          <dgm:bulletEnabled val="1"/>
        </dgm:presLayoutVars>
      </dgm:prSet>
      <dgm:spPr/>
      <dgm:t>
        <a:bodyPr/>
        <a:lstStyle/>
        <a:p>
          <a:endParaRPr lang="en-US"/>
        </a:p>
      </dgm:t>
    </dgm:pt>
    <dgm:pt modelId="{BA7F6B0E-A225-4F41-8336-226899F0EBA2}" type="pres">
      <dgm:prSet presAssocID="{7E41400B-AB3D-48F3-B948-B36ABE16DD12}" presName="descendantText" presStyleLbl="alignAcc1" presStyleIdx="2" presStyleCnt="3" custLinFactNeighborX="0" custLinFactNeighborY="53918">
        <dgm:presLayoutVars>
          <dgm:bulletEnabled val="1"/>
        </dgm:presLayoutVars>
      </dgm:prSet>
      <dgm:spPr>
        <a:prstGeom prst="round2SameRect">
          <a:avLst/>
        </a:prstGeom>
      </dgm:spPr>
      <dgm:t>
        <a:bodyPr/>
        <a:lstStyle/>
        <a:p>
          <a:endParaRPr lang="en-US"/>
        </a:p>
      </dgm:t>
    </dgm:pt>
  </dgm:ptLst>
  <dgm:cxnLst>
    <dgm:cxn modelId="{84F44EDC-CAE4-400D-8E5E-D81F68BB5900}" srcId="{9CD022E6-B0BF-4E13-8CD0-5E58585D4CD3}" destId="{4B85D9BA-9122-49CD-BD25-C807E08A654D}" srcOrd="0" destOrd="0" parTransId="{ED766FE2-9015-4F0E-92E8-A1DB076E7E05}" sibTransId="{B6569638-36BA-4366-B9D4-3382DFDE8C69}"/>
    <dgm:cxn modelId="{33200660-3A29-475E-948A-FA2B82F7CDEE}" type="presOf" srcId="{8EF49C6E-721A-41D5-8355-FA7DC6DCD1EF}" destId="{BA7F6B0E-A225-4F41-8336-226899F0EBA2}" srcOrd="0" destOrd="0" presId="urn:microsoft.com/office/officeart/2005/8/layout/chevron2"/>
    <dgm:cxn modelId="{3C953279-3069-487A-95EA-D2B3AB9DFEB4}" srcId="{45EDD541-4819-4D48-A266-89B46A898FAC}" destId="{7E41400B-AB3D-48F3-B948-B36ABE16DD12}" srcOrd="2" destOrd="0" parTransId="{6A1B0C2C-64C8-4C60-B3A4-18F3297C0F93}" sibTransId="{0F87C0DF-C81C-4C59-8229-04A450094625}"/>
    <dgm:cxn modelId="{B7FD75BC-6D53-428A-966E-8798062045DF}" type="presOf" srcId="{126BD39E-8761-4891-8813-EA696B3FC974}" destId="{276C6D6A-2E46-4FD7-BB2C-D04B147F818E}" srcOrd="0" destOrd="0" presId="urn:microsoft.com/office/officeart/2005/8/layout/chevron2"/>
    <dgm:cxn modelId="{40D5112F-BD03-4C2D-837D-B13003B66B0A}" type="presOf" srcId="{9CD022E6-B0BF-4E13-8CD0-5E58585D4CD3}" destId="{B9C7506B-C045-4C38-9E00-F949AC2F5933}" srcOrd="0" destOrd="0" presId="urn:microsoft.com/office/officeart/2005/8/layout/chevron2"/>
    <dgm:cxn modelId="{D900C658-38B1-4239-A71B-B22E1EEB5F2C}" srcId="{45EDD541-4819-4D48-A266-89B46A898FAC}" destId="{9CD022E6-B0BF-4E13-8CD0-5E58585D4CD3}" srcOrd="1" destOrd="0" parTransId="{C8DBA97B-12BA-4B85-89C4-460FB284B975}" sibTransId="{6218597B-5A38-413B-9EBF-460942121D9D}"/>
    <dgm:cxn modelId="{1C18C4A3-D2DC-4178-AB3B-0973C3F5EB3A}" srcId="{7E41400B-AB3D-48F3-B948-B36ABE16DD12}" destId="{8EF49C6E-721A-41D5-8355-FA7DC6DCD1EF}" srcOrd="0" destOrd="0" parTransId="{3F297667-8455-4E1C-BAC6-06EA6A94076E}" sibTransId="{44D1D230-8825-4A33-80FF-D828D614BCEF}"/>
    <dgm:cxn modelId="{738F78D9-2EC4-4C27-B170-53D36D893131}" srcId="{45EDD541-4819-4D48-A266-89B46A898FAC}" destId="{126BD39E-8761-4891-8813-EA696B3FC974}" srcOrd="0" destOrd="0" parTransId="{E36B9F27-5C03-4606-9CBA-722C24ABB0AF}" sibTransId="{29D01CF8-CA93-40AA-9628-5FCCD8C21128}"/>
    <dgm:cxn modelId="{32AEEF34-3131-4E6D-9364-30876F7117A0}" type="presOf" srcId="{45EDD541-4819-4D48-A266-89B46A898FAC}" destId="{E33E5DCA-D728-4E51-A33D-BB140DA5FE42}" srcOrd="0" destOrd="0" presId="urn:microsoft.com/office/officeart/2005/8/layout/chevron2"/>
    <dgm:cxn modelId="{C795CC26-EC89-4279-8AB0-C8AB21581F11}" type="presOf" srcId="{7E41400B-AB3D-48F3-B948-B36ABE16DD12}" destId="{0BD1915E-1241-4854-A612-B8525391F6AB}" srcOrd="0" destOrd="0" presId="urn:microsoft.com/office/officeart/2005/8/layout/chevron2"/>
    <dgm:cxn modelId="{931E1ED4-99B2-4EB5-9F37-369E2CF21BED}" type="presOf" srcId="{F8A3B332-911B-42B3-A20A-7C3608384CD8}" destId="{DE9834F6-67B0-4581-8AFA-9E425304CB87}" srcOrd="0" destOrd="0" presId="urn:microsoft.com/office/officeart/2005/8/layout/chevron2"/>
    <dgm:cxn modelId="{13A10884-64D6-404E-BB24-F9E2F6F80F27}" srcId="{126BD39E-8761-4891-8813-EA696B3FC974}" destId="{F8A3B332-911B-42B3-A20A-7C3608384CD8}" srcOrd="0" destOrd="0" parTransId="{A2368698-BCDC-4256-A20F-81F8DCC7AEF5}" sibTransId="{7F652D28-F0C8-4F5C-B499-1BEBCB54CBA0}"/>
    <dgm:cxn modelId="{D3C89E14-64CC-425A-907C-0ED45D559A05}" type="presOf" srcId="{4B85D9BA-9122-49CD-BD25-C807E08A654D}" destId="{7FA57D7E-3337-403D-B7A1-81C56D929BD4}" srcOrd="0" destOrd="0" presId="urn:microsoft.com/office/officeart/2005/8/layout/chevron2"/>
    <dgm:cxn modelId="{74E7E179-41A0-4D99-977A-282ABC1DAA4F}" type="presParOf" srcId="{E33E5DCA-D728-4E51-A33D-BB140DA5FE42}" destId="{D3778BAF-C74E-433A-B95C-5E08D9915C7C}" srcOrd="0" destOrd="0" presId="urn:microsoft.com/office/officeart/2005/8/layout/chevron2"/>
    <dgm:cxn modelId="{80288460-C08E-4982-B51C-AAE0E6EB4978}" type="presParOf" srcId="{D3778BAF-C74E-433A-B95C-5E08D9915C7C}" destId="{276C6D6A-2E46-4FD7-BB2C-D04B147F818E}" srcOrd="0" destOrd="0" presId="urn:microsoft.com/office/officeart/2005/8/layout/chevron2"/>
    <dgm:cxn modelId="{40C37880-595F-4DA8-823B-650AC43F1C10}" type="presParOf" srcId="{D3778BAF-C74E-433A-B95C-5E08D9915C7C}" destId="{DE9834F6-67B0-4581-8AFA-9E425304CB87}" srcOrd="1" destOrd="0" presId="urn:microsoft.com/office/officeart/2005/8/layout/chevron2"/>
    <dgm:cxn modelId="{2272911C-1168-42A1-8BD8-DF62F5BD00C0}" type="presParOf" srcId="{E33E5DCA-D728-4E51-A33D-BB140DA5FE42}" destId="{E9548DD1-C623-487B-91AF-375B7B8B866E}" srcOrd="1" destOrd="0" presId="urn:microsoft.com/office/officeart/2005/8/layout/chevron2"/>
    <dgm:cxn modelId="{AB39A623-FE94-449C-9CAC-71ED3AEE1B93}" type="presParOf" srcId="{E33E5DCA-D728-4E51-A33D-BB140DA5FE42}" destId="{2F7A35EF-C967-496D-930F-B84C39A2A607}" srcOrd="2" destOrd="0" presId="urn:microsoft.com/office/officeart/2005/8/layout/chevron2"/>
    <dgm:cxn modelId="{8F85BD45-E373-418D-87C4-9BC054B1EABD}" type="presParOf" srcId="{2F7A35EF-C967-496D-930F-B84C39A2A607}" destId="{B9C7506B-C045-4C38-9E00-F949AC2F5933}" srcOrd="0" destOrd="0" presId="urn:microsoft.com/office/officeart/2005/8/layout/chevron2"/>
    <dgm:cxn modelId="{CF1ECD96-3EE4-4A16-BC68-F67AED3EAD38}" type="presParOf" srcId="{2F7A35EF-C967-496D-930F-B84C39A2A607}" destId="{7FA57D7E-3337-403D-B7A1-81C56D929BD4}" srcOrd="1" destOrd="0" presId="urn:microsoft.com/office/officeart/2005/8/layout/chevron2"/>
    <dgm:cxn modelId="{BA975D3D-5091-4833-9F3D-584CE1265FE2}" type="presParOf" srcId="{E33E5DCA-D728-4E51-A33D-BB140DA5FE42}" destId="{3CA69E28-B292-49A7-8ACD-DCE52F666527}" srcOrd="3" destOrd="0" presId="urn:microsoft.com/office/officeart/2005/8/layout/chevron2"/>
    <dgm:cxn modelId="{E9BDCA64-6035-496F-95C7-17683BBB516A}" type="presParOf" srcId="{E33E5DCA-D728-4E51-A33D-BB140DA5FE42}" destId="{C1CFE7B5-861F-4558-84FA-C5ADB1ACBD2C}" srcOrd="4" destOrd="0" presId="urn:microsoft.com/office/officeart/2005/8/layout/chevron2"/>
    <dgm:cxn modelId="{24A27EBD-4856-474A-AA25-2C1225968C8F}" type="presParOf" srcId="{C1CFE7B5-861F-4558-84FA-C5ADB1ACBD2C}" destId="{0BD1915E-1241-4854-A612-B8525391F6AB}" srcOrd="0" destOrd="0" presId="urn:microsoft.com/office/officeart/2005/8/layout/chevron2"/>
    <dgm:cxn modelId="{DE2535EF-DA81-40E5-A576-013DBD430780}" type="presParOf" srcId="{C1CFE7B5-861F-4558-84FA-C5ADB1ACBD2C}" destId="{BA7F6B0E-A225-4F41-8336-226899F0EB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EC6246-6015-4E4E-BB61-2E3E1F16CF60}" type="doc">
      <dgm:prSet loTypeId="urn:microsoft.com/office/officeart/2005/8/layout/hList1" loCatId="list" qsTypeId="urn:microsoft.com/office/officeart/2005/8/quickstyle/3d3" qsCatId="3D" csTypeId="urn:microsoft.com/office/officeart/2005/8/colors/colorful1#4" csCatId="colorful" phldr="1"/>
      <dgm:spPr/>
      <dgm:t>
        <a:bodyPr/>
        <a:lstStyle/>
        <a:p>
          <a:endParaRPr lang="en-GB"/>
        </a:p>
      </dgm:t>
    </dgm:pt>
    <dgm:pt modelId="{763726F9-C029-469E-9B8E-F2E7AB8D9800}">
      <dgm:prSet/>
      <dgm:spPr/>
      <dgm:t>
        <a:bodyPr/>
        <a:lstStyle/>
        <a:p>
          <a:r>
            <a:rPr lang="en-GB" dirty="0"/>
            <a:t>L3 Motor Vehicle Maintenance &amp; Repair</a:t>
          </a:r>
        </a:p>
      </dgm:t>
    </dgm:pt>
    <dgm:pt modelId="{C2FC4B62-364F-4598-8F84-CCD34698A923}" type="parTrans" cxnId="{34249FF3-30C2-4552-B434-F1525CF4E4C3}">
      <dgm:prSet/>
      <dgm:spPr/>
      <dgm:t>
        <a:bodyPr/>
        <a:lstStyle/>
        <a:p>
          <a:endParaRPr lang="en-GB"/>
        </a:p>
      </dgm:t>
    </dgm:pt>
    <dgm:pt modelId="{46D721C2-4E8F-4E20-8E1F-CDD5227B3806}" type="sibTrans" cxnId="{34249FF3-30C2-4552-B434-F1525CF4E4C3}">
      <dgm:prSet/>
      <dgm:spPr/>
      <dgm:t>
        <a:bodyPr/>
        <a:lstStyle/>
        <a:p>
          <a:endParaRPr lang="en-GB"/>
        </a:p>
      </dgm:t>
    </dgm:pt>
    <dgm:pt modelId="{00D6F7BD-A500-473F-BAAE-4BECD4C48A74}">
      <dgm:prSet/>
      <dgm:spPr/>
      <dgm:t>
        <a:bodyPr/>
        <a:lstStyle/>
        <a:p>
          <a:r>
            <a:rPr lang="en-GB" dirty="0"/>
            <a:t>Advanced Chassis Systems</a:t>
          </a:r>
        </a:p>
      </dgm:t>
    </dgm:pt>
    <dgm:pt modelId="{AE69941E-E6CF-47BB-B4E4-D5B5A68AB62B}" type="parTrans" cxnId="{E91FB1F0-21BE-4766-BEDA-91B620CAEE61}">
      <dgm:prSet/>
      <dgm:spPr/>
      <dgm:t>
        <a:bodyPr/>
        <a:lstStyle/>
        <a:p>
          <a:endParaRPr lang="en-GB"/>
        </a:p>
      </dgm:t>
    </dgm:pt>
    <dgm:pt modelId="{33789430-52D4-42BC-8084-0D0CDC6C2029}" type="sibTrans" cxnId="{E91FB1F0-21BE-4766-BEDA-91B620CAEE61}">
      <dgm:prSet/>
      <dgm:spPr/>
      <dgm:t>
        <a:bodyPr/>
        <a:lstStyle/>
        <a:p>
          <a:endParaRPr lang="en-GB"/>
        </a:p>
      </dgm:t>
    </dgm:pt>
    <dgm:pt modelId="{07892A4D-F3BC-4F5E-B689-3255DACDC946}">
      <dgm:prSet/>
      <dgm:spPr/>
      <dgm:t>
        <a:bodyPr/>
        <a:lstStyle/>
        <a:p>
          <a:r>
            <a:rPr lang="en-GB" dirty="0"/>
            <a:t>Advanced Transmission Systems</a:t>
          </a:r>
        </a:p>
      </dgm:t>
    </dgm:pt>
    <dgm:pt modelId="{F242E8FF-511E-4710-A664-8452E3F98A2C}" type="parTrans" cxnId="{378B7A25-A8D3-4971-9808-8D114DCFAE06}">
      <dgm:prSet/>
      <dgm:spPr/>
      <dgm:t>
        <a:bodyPr/>
        <a:lstStyle/>
        <a:p>
          <a:endParaRPr lang="en-GB"/>
        </a:p>
      </dgm:t>
    </dgm:pt>
    <dgm:pt modelId="{519CF3A8-8BB5-45DD-83C3-C224FA81085B}" type="sibTrans" cxnId="{378B7A25-A8D3-4971-9808-8D114DCFAE06}">
      <dgm:prSet/>
      <dgm:spPr/>
      <dgm:t>
        <a:bodyPr/>
        <a:lstStyle/>
        <a:p>
          <a:endParaRPr lang="en-GB"/>
        </a:p>
      </dgm:t>
    </dgm:pt>
    <dgm:pt modelId="{CFEE8CB9-15BD-4E66-8268-7B6CBB1BF019}">
      <dgm:prSet/>
      <dgm:spPr/>
      <dgm:t>
        <a:bodyPr/>
        <a:lstStyle/>
        <a:p>
          <a:r>
            <a:rPr lang="en-GB" dirty="0"/>
            <a:t>Work Experience</a:t>
          </a:r>
        </a:p>
      </dgm:t>
    </dgm:pt>
    <dgm:pt modelId="{BA64828E-88D1-4352-941D-789687D1BBFE}" type="parTrans" cxnId="{993192AE-628B-441E-A172-605BA91E807D}">
      <dgm:prSet/>
      <dgm:spPr/>
      <dgm:t>
        <a:bodyPr/>
        <a:lstStyle/>
        <a:p>
          <a:endParaRPr lang="en-GB"/>
        </a:p>
      </dgm:t>
    </dgm:pt>
    <dgm:pt modelId="{BEE81ABD-7FEE-423A-961E-CDAEB63F896F}" type="sibTrans" cxnId="{993192AE-628B-441E-A172-605BA91E807D}">
      <dgm:prSet/>
      <dgm:spPr/>
      <dgm:t>
        <a:bodyPr/>
        <a:lstStyle/>
        <a:p>
          <a:endParaRPr lang="en-GB"/>
        </a:p>
      </dgm:t>
    </dgm:pt>
    <dgm:pt modelId="{087BD03B-B989-4913-8C26-C23FF3633A75}">
      <dgm:prSet/>
      <dgm:spPr/>
      <dgm:t>
        <a:bodyPr/>
        <a:lstStyle/>
        <a:p>
          <a:r>
            <a:rPr lang="en-GB" dirty="0"/>
            <a:t>Chassis Systems</a:t>
          </a:r>
        </a:p>
      </dgm:t>
    </dgm:pt>
    <dgm:pt modelId="{AA5107A4-9C87-45BE-980A-3F1176DD8652}" type="sibTrans" cxnId="{3EACC81C-50DB-4A05-BA03-725BC3F5714F}">
      <dgm:prSet/>
      <dgm:spPr/>
      <dgm:t>
        <a:bodyPr/>
        <a:lstStyle/>
        <a:p>
          <a:endParaRPr lang="en-GB"/>
        </a:p>
      </dgm:t>
    </dgm:pt>
    <dgm:pt modelId="{B297AF3E-26A0-46B6-A539-9B31A7231435}" type="parTrans" cxnId="{3EACC81C-50DB-4A05-BA03-725BC3F5714F}">
      <dgm:prSet/>
      <dgm:spPr/>
      <dgm:t>
        <a:bodyPr/>
        <a:lstStyle/>
        <a:p>
          <a:endParaRPr lang="en-GB"/>
        </a:p>
      </dgm:t>
    </dgm:pt>
    <dgm:pt modelId="{A8D2C258-2546-4BC3-98D0-DA8AA4E7FF69}">
      <dgm:prSet/>
      <dgm:spPr/>
      <dgm:t>
        <a:bodyPr/>
        <a:lstStyle/>
        <a:p>
          <a:r>
            <a:rPr lang="en-GB" dirty="0"/>
            <a:t>Engine Systems</a:t>
          </a:r>
        </a:p>
      </dgm:t>
    </dgm:pt>
    <dgm:pt modelId="{F33BED9F-B671-49AF-86EF-1817B2E62FF5}" type="sibTrans" cxnId="{A8A74AF1-A305-4488-82B8-2B047EE7BB55}">
      <dgm:prSet/>
      <dgm:spPr/>
      <dgm:t>
        <a:bodyPr/>
        <a:lstStyle/>
        <a:p>
          <a:endParaRPr lang="en-GB"/>
        </a:p>
      </dgm:t>
    </dgm:pt>
    <dgm:pt modelId="{8648BEC3-E86D-4475-8429-0D9FC5CB475A}" type="parTrans" cxnId="{A8A74AF1-A305-4488-82B8-2B047EE7BB55}">
      <dgm:prSet/>
      <dgm:spPr/>
      <dgm:t>
        <a:bodyPr/>
        <a:lstStyle/>
        <a:p>
          <a:endParaRPr lang="en-GB"/>
        </a:p>
      </dgm:t>
    </dgm:pt>
    <dgm:pt modelId="{8B1F39A5-211F-4BF4-8C09-F0C7E9B58B7D}">
      <dgm:prSet/>
      <dgm:spPr/>
      <dgm:t>
        <a:bodyPr/>
        <a:lstStyle/>
        <a:p>
          <a:r>
            <a:rPr lang="en-GB" dirty="0"/>
            <a:t>Transmission Systems</a:t>
          </a:r>
        </a:p>
      </dgm:t>
    </dgm:pt>
    <dgm:pt modelId="{1BEF09B7-F27E-4AE9-A99F-E6883CFE3F97}" type="sibTrans" cxnId="{43B6C7B6-0CB6-4F3D-A9F8-F5146B3C042D}">
      <dgm:prSet/>
      <dgm:spPr/>
      <dgm:t>
        <a:bodyPr/>
        <a:lstStyle/>
        <a:p>
          <a:endParaRPr lang="en-GB"/>
        </a:p>
      </dgm:t>
    </dgm:pt>
    <dgm:pt modelId="{483EBDB3-0A8A-45E0-8145-A497A353D236}" type="parTrans" cxnId="{43B6C7B6-0CB6-4F3D-A9F8-F5146B3C042D}">
      <dgm:prSet/>
      <dgm:spPr/>
      <dgm:t>
        <a:bodyPr/>
        <a:lstStyle/>
        <a:p>
          <a:endParaRPr lang="en-GB"/>
        </a:p>
      </dgm:t>
    </dgm:pt>
    <dgm:pt modelId="{05B0C375-3DE1-4AEE-9B08-F832F6EA7402}">
      <dgm:prSet/>
      <dgm:spPr/>
      <dgm:t>
        <a:bodyPr/>
        <a:lstStyle/>
        <a:p>
          <a:r>
            <a:rPr lang="en-GB" dirty="0"/>
            <a:t>GCSE Maths &amp; English</a:t>
          </a:r>
        </a:p>
      </dgm:t>
    </dgm:pt>
    <dgm:pt modelId="{A381800C-8029-4963-9AF2-7E9893473ED5}" type="sibTrans" cxnId="{FB2D52F1-D080-41C6-BA20-2DAEFCCEA8D0}">
      <dgm:prSet/>
      <dgm:spPr/>
      <dgm:t>
        <a:bodyPr/>
        <a:lstStyle/>
        <a:p>
          <a:endParaRPr lang="en-GB"/>
        </a:p>
      </dgm:t>
    </dgm:pt>
    <dgm:pt modelId="{1FFBE51B-760B-42EA-81B3-E4677BD29ACC}" type="parTrans" cxnId="{FB2D52F1-D080-41C6-BA20-2DAEFCCEA8D0}">
      <dgm:prSet/>
      <dgm:spPr/>
      <dgm:t>
        <a:bodyPr/>
        <a:lstStyle/>
        <a:p>
          <a:endParaRPr lang="en-GB"/>
        </a:p>
      </dgm:t>
    </dgm:pt>
    <dgm:pt modelId="{F3DCEB94-137A-47E8-9238-B132E85DEEB2}">
      <dgm:prSet/>
      <dgm:spPr/>
      <dgm:t>
        <a:bodyPr/>
        <a:lstStyle/>
        <a:p>
          <a:r>
            <a:rPr lang="en-GB"/>
            <a:t>FS English </a:t>
          </a:r>
          <a:endParaRPr lang="en-GB" dirty="0"/>
        </a:p>
      </dgm:t>
    </dgm:pt>
    <dgm:pt modelId="{4904F660-3D14-45AD-994C-DBD529C242A8}" type="sibTrans" cxnId="{62E7EBA8-291F-4F4E-8249-BB1AB2D31584}">
      <dgm:prSet/>
      <dgm:spPr/>
      <dgm:t>
        <a:bodyPr/>
        <a:lstStyle/>
        <a:p>
          <a:endParaRPr lang="en-GB"/>
        </a:p>
      </dgm:t>
    </dgm:pt>
    <dgm:pt modelId="{2DC057CF-98B4-4523-8DA1-D8EF6F83F317}" type="parTrans" cxnId="{62E7EBA8-291F-4F4E-8249-BB1AB2D31584}">
      <dgm:prSet/>
      <dgm:spPr/>
      <dgm:t>
        <a:bodyPr/>
        <a:lstStyle/>
        <a:p>
          <a:endParaRPr lang="en-GB"/>
        </a:p>
      </dgm:t>
    </dgm:pt>
    <dgm:pt modelId="{050F1D42-DD1C-4AFD-95D1-CD95117CADED}">
      <dgm:prSet/>
      <dgm:spPr/>
      <dgm:t>
        <a:bodyPr/>
        <a:lstStyle/>
        <a:p>
          <a:r>
            <a:rPr lang="en-GB" dirty="0"/>
            <a:t>Work Experience</a:t>
          </a:r>
        </a:p>
      </dgm:t>
    </dgm:pt>
    <dgm:pt modelId="{2B1242A0-1FE7-4345-9C0C-04945753D574}" type="sibTrans" cxnId="{B887BF20-A5D8-430E-BE2E-06336774A39F}">
      <dgm:prSet/>
      <dgm:spPr/>
      <dgm:t>
        <a:bodyPr/>
        <a:lstStyle/>
        <a:p>
          <a:endParaRPr lang="en-GB"/>
        </a:p>
      </dgm:t>
    </dgm:pt>
    <dgm:pt modelId="{4C05EF62-4EC1-4919-86F6-F48065ADD49C}" type="parTrans" cxnId="{B887BF20-A5D8-430E-BE2E-06336774A39F}">
      <dgm:prSet/>
      <dgm:spPr/>
      <dgm:t>
        <a:bodyPr/>
        <a:lstStyle/>
        <a:p>
          <a:endParaRPr lang="en-GB"/>
        </a:p>
      </dgm:t>
    </dgm:pt>
    <dgm:pt modelId="{13A4C25F-E312-4CEB-8C97-8F0C1FEDB9FA}">
      <dgm:prSet/>
      <dgm:spPr/>
      <dgm:t>
        <a:bodyPr/>
        <a:lstStyle/>
        <a:p>
          <a:r>
            <a:rPr lang="en-GB" b="1" dirty="0"/>
            <a:t>L2 Motor Vehicle maintenance &amp; Repair</a:t>
          </a:r>
        </a:p>
      </dgm:t>
    </dgm:pt>
    <dgm:pt modelId="{E89C302B-7719-4797-A84A-500256491D6B}" type="sibTrans" cxnId="{0E2261CD-66AC-4E7B-9D3D-C4E7026701A0}">
      <dgm:prSet/>
      <dgm:spPr/>
      <dgm:t>
        <a:bodyPr/>
        <a:lstStyle/>
        <a:p>
          <a:endParaRPr lang="en-GB"/>
        </a:p>
      </dgm:t>
    </dgm:pt>
    <dgm:pt modelId="{D1643BAA-7C0D-4C4C-A8CE-AB5EFC5F884C}" type="parTrans" cxnId="{0E2261CD-66AC-4E7B-9D3D-C4E7026701A0}">
      <dgm:prSet/>
      <dgm:spPr/>
      <dgm:t>
        <a:bodyPr/>
        <a:lstStyle/>
        <a:p>
          <a:endParaRPr lang="en-GB"/>
        </a:p>
      </dgm:t>
    </dgm:pt>
    <dgm:pt modelId="{CC5FF563-BD65-4F65-A38A-C864909CB72C}">
      <dgm:prSet phldrT="[Text]"/>
      <dgm:spPr/>
      <dgm:t>
        <a:bodyPr/>
        <a:lstStyle/>
        <a:p>
          <a:r>
            <a:rPr lang="en-GB" b="1" dirty="0"/>
            <a:t>L1 Motor Vehicle Maintenance &amp; Repair</a:t>
          </a:r>
          <a:endParaRPr lang="en-GB" dirty="0"/>
        </a:p>
      </dgm:t>
    </dgm:pt>
    <dgm:pt modelId="{BCA72E83-5739-4B80-8627-291289B62A83}" type="sibTrans" cxnId="{3E705AD9-C511-42FF-B2B7-3AFFEE8C795B}">
      <dgm:prSet/>
      <dgm:spPr/>
      <dgm:t>
        <a:bodyPr/>
        <a:lstStyle/>
        <a:p>
          <a:endParaRPr lang="en-GB"/>
        </a:p>
      </dgm:t>
    </dgm:pt>
    <dgm:pt modelId="{4631EDF9-9E5F-4721-A280-2926579F7E28}" type="parTrans" cxnId="{3E705AD9-C511-42FF-B2B7-3AFFEE8C795B}">
      <dgm:prSet/>
      <dgm:spPr/>
      <dgm:t>
        <a:bodyPr/>
        <a:lstStyle/>
        <a:p>
          <a:endParaRPr lang="en-GB"/>
        </a:p>
      </dgm:t>
    </dgm:pt>
    <dgm:pt modelId="{A55FF83F-0CE1-43DE-A515-9A098D6281A3}">
      <dgm:prSet phldrT="[Text]"/>
      <dgm:spPr/>
      <dgm:t>
        <a:bodyPr/>
        <a:lstStyle/>
        <a:p>
          <a:endParaRPr lang="en-GB" dirty="0"/>
        </a:p>
      </dgm:t>
    </dgm:pt>
    <dgm:pt modelId="{F0DF9A7C-C195-4E0B-A17F-8AF66488E3EB}" type="sibTrans" cxnId="{0905A92B-8ACD-4A15-9A87-04C4A433CA75}">
      <dgm:prSet/>
      <dgm:spPr/>
      <dgm:t>
        <a:bodyPr/>
        <a:lstStyle/>
        <a:p>
          <a:endParaRPr lang="en-GB"/>
        </a:p>
      </dgm:t>
    </dgm:pt>
    <dgm:pt modelId="{0AFD297A-A4F8-41CE-BD0C-8CDBACDEED6F}" type="parTrans" cxnId="{0905A92B-8ACD-4A15-9A87-04C4A433CA75}">
      <dgm:prSet/>
      <dgm:spPr/>
      <dgm:t>
        <a:bodyPr/>
        <a:lstStyle/>
        <a:p>
          <a:endParaRPr lang="en-GB"/>
        </a:p>
      </dgm:t>
    </dgm:pt>
    <dgm:pt modelId="{698C6EB0-2DB0-44D9-9025-FA257C2C5A80}">
      <dgm:prSet phldrT="[Text]"/>
      <dgm:spPr/>
      <dgm:t>
        <a:bodyPr/>
        <a:lstStyle/>
        <a:p>
          <a:r>
            <a:rPr lang="en-GB" dirty="0"/>
            <a:t>Health &amp; Safety</a:t>
          </a:r>
        </a:p>
      </dgm:t>
    </dgm:pt>
    <dgm:pt modelId="{4522E829-E7DB-42A1-BCAB-44577E27B21D}" type="sibTrans" cxnId="{C02BD02D-7C1B-404A-8B72-AD12C1FB3771}">
      <dgm:prSet/>
      <dgm:spPr/>
      <dgm:t>
        <a:bodyPr/>
        <a:lstStyle/>
        <a:p>
          <a:endParaRPr lang="en-GB"/>
        </a:p>
      </dgm:t>
    </dgm:pt>
    <dgm:pt modelId="{D7C606C7-7ED4-4586-9546-C5B9FD91A56D}" type="parTrans" cxnId="{C02BD02D-7C1B-404A-8B72-AD12C1FB3771}">
      <dgm:prSet/>
      <dgm:spPr/>
      <dgm:t>
        <a:bodyPr/>
        <a:lstStyle/>
        <a:p>
          <a:endParaRPr lang="en-GB"/>
        </a:p>
      </dgm:t>
    </dgm:pt>
    <dgm:pt modelId="{7C4AF0EC-3AD1-4F33-9DE0-7FA4429BC8D7}">
      <dgm:prSet phldrT="[Text]"/>
      <dgm:spPr/>
      <dgm:t>
        <a:bodyPr/>
        <a:lstStyle/>
        <a:p>
          <a:r>
            <a:rPr lang="en-GB" dirty="0"/>
            <a:t>Working Relationships</a:t>
          </a:r>
        </a:p>
      </dgm:t>
    </dgm:pt>
    <dgm:pt modelId="{98572485-2CAF-4811-B392-E66F4EFE8340}" type="sibTrans" cxnId="{CA50A2E7-FDFE-4ECF-996F-E92DFD7A4327}">
      <dgm:prSet/>
      <dgm:spPr/>
      <dgm:t>
        <a:bodyPr/>
        <a:lstStyle/>
        <a:p>
          <a:endParaRPr lang="en-GB"/>
        </a:p>
      </dgm:t>
    </dgm:pt>
    <dgm:pt modelId="{A214531B-6F74-47C1-8225-97BDB56A1664}" type="parTrans" cxnId="{CA50A2E7-FDFE-4ECF-996F-E92DFD7A4327}">
      <dgm:prSet/>
      <dgm:spPr/>
      <dgm:t>
        <a:bodyPr/>
        <a:lstStyle/>
        <a:p>
          <a:endParaRPr lang="en-GB"/>
        </a:p>
      </dgm:t>
    </dgm:pt>
    <dgm:pt modelId="{DC716F22-1A87-4450-8EDB-F7876918620B}">
      <dgm:prSet phldrT="[Text]"/>
      <dgm:spPr/>
      <dgm:t>
        <a:bodyPr/>
        <a:lstStyle/>
        <a:p>
          <a:r>
            <a:rPr lang="en-GB" dirty="0"/>
            <a:t>Servicing</a:t>
          </a:r>
        </a:p>
      </dgm:t>
    </dgm:pt>
    <dgm:pt modelId="{BDEA54F5-E2DC-4E75-842B-5729AFD58860}" type="sibTrans" cxnId="{A4647062-B4E7-411C-A05D-A56F60704D15}">
      <dgm:prSet/>
      <dgm:spPr/>
      <dgm:t>
        <a:bodyPr/>
        <a:lstStyle/>
        <a:p>
          <a:endParaRPr lang="en-GB"/>
        </a:p>
      </dgm:t>
    </dgm:pt>
    <dgm:pt modelId="{4F6B77D3-EA8C-40CE-8751-48141318D0D4}" type="parTrans" cxnId="{A4647062-B4E7-411C-A05D-A56F60704D15}">
      <dgm:prSet/>
      <dgm:spPr/>
      <dgm:t>
        <a:bodyPr/>
        <a:lstStyle/>
        <a:p>
          <a:endParaRPr lang="en-GB"/>
        </a:p>
      </dgm:t>
    </dgm:pt>
    <dgm:pt modelId="{297FC4CC-FCB4-4751-A3C0-7DF0C391C683}">
      <dgm:prSet phldrT="[Text]"/>
      <dgm:spPr/>
      <dgm:t>
        <a:bodyPr/>
        <a:lstStyle/>
        <a:p>
          <a:r>
            <a:rPr lang="en-GB" dirty="0"/>
            <a:t>Brakes</a:t>
          </a:r>
        </a:p>
      </dgm:t>
    </dgm:pt>
    <dgm:pt modelId="{577C0FDF-AEF4-45B2-8CA3-D64F4B40A5CA}" type="sibTrans" cxnId="{09B8C6E8-FD7B-4AF3-956F-B98418ED2B6A}">
      <dgm:prSet/>
      <dgm:spPr/>
      <dgm:t>
        <a:bodyPr/>
        <a:lstStyle/>
        <a:p>
          <a:endParaRPr lang="en-GB"/>
        </a:p>
      </dgm:t>
    </dgm:pt>
    <dgm:pt modelId="{63CEB56C-1C9B-41EA-AC8B-4E2F205F8D2A}" type="parTrans" cxnId="{09B8C6E8-FD7B-4AF3-956F-B98418ED2B6A}">
      <dgm:prSet/>
      <dgm:spPr/>
      <dgm:t>
        <a:bodyPr/>
        <a:lstStyle/>
        <a:p>
          <a:endParaRPr lang="en-GB"/>
        </a:p>
      </dgm:t>
    </dgm:pt>
    <dgm:pt modelId="{AE214B45-8FC6-42AC-AAEF-D298D3AB8B34}">
      <dgm:prSet phldrT="[Text]"/>
      <dgm:spPr/>
      <dgm:t>
        <a:bodyPr/>
        <a:lstStyle/>
        <a:p>
          <a:endParaRPr lang="en-GB" dirty="0"/>
        </a:p>
      </dgm:t>
    </dgm:pt>
    <dgm:pt modelId="{3405E79B-DF4E-4836-9708-7977862D4357}" type="sibTrans" cxnId="{1FD80DA5-2270-41EF-A99A-5B9F2A1A8E71}">
      <dgm:prSet/>
      <dgm:spPr/>
      <dgm:t>
        <a:bodyPr/>
        <a:lstStyle/>
        <a:p>
          <a:endParaRPr lang="en-GB"/>
        </a:p>
      </dgm:t>
    </dgm:pt>
    <dgm:pt modelId="{EB9AF366-2A96-48B9-B4EE-4E1C647DDE02}" type="parTrans" cxnId="{1FD80DA5-2270-41EF-A99A-5B9F2A1A8E71}">
      <dgm:prSet/>
      <dgm:spPr/>
      <dgm:t>
        <a:bodyPr/>
        <a:lstStyle/>
        <a:p>
          <a:endParaRPr lang="en-GB"/>
        </a:p>
      </dgm:t>
    </dgm:pt>
    <dgm:pt modelId="{D8930645-990B-4525-912F-4C6177A8F2B3}">
      <dgm:prSet phldrT="[Text]"/>
      <dgm:spPr/>
      <dgm:t>
        <a:bodyPr/>
        <a:lstStyle/>
        <a:p>
          <a:r>
            <a:rPr lang="en-GB" dirty="0"/>
            <a:t>GCSE Maths &amp; English</a:t>
          </a:r>
        </a:p>
      </dgm:t>
    </dgm:pt>
    <dgm:pt modelId="{BC1C0A27-2268-439A-8AA5-2178D89BE193}" type="parTrans" cxnId="{743A6D95-2EA3-44DB-9921-58CAE0BC8D5A}">
      <dgm:prSet/>
      <dgm:spPr/>
      <dgm:t>
        <a:bodyPr/>
        <a:lstStyle/>
        <a:p>
          <a:endParaRPr lang="en-US"/>
        </a:p>
      </dgm:t>
    </dgm:pt>
    <dgm:pt modelId="{888FDDF4-E6BD-41D3-A6F6-41A4AC4AAA69}" type="sibTrans" cxnId="{743A6D95-2EA3-44DB-9921-58CAE0BC8D5A}">
      <dgm:prSet/>
      <dgm:spPr/>
      <dgm:t>
        <a:bodyPr/>
        <a:lstStyle/>
        <a:p>
          <a:endParaRPr lang="en-US"/>
        </a:p>
      </dgm:t>
    </dgm:pt>
    <dgm:pt modelId="{0CE86BF6-37A5-44C5-BB47-5F4136B4C016}">
      <dgm:prSet phldrT="[Text]"/>
      <dgm:spPr/>
      <dgm:t>
        <a:bodyPr/>
        <a:lstStyle/>
        <a:p>
          <a:r>
            <a:rPr lang="en-GB" dirty="0"/>
            <a:t>Functional Skills Maths &amp; English</a:t>
          </a:r>
        </a:p>
      </dgm:t>
    </dgm:pt>
    <dgm:pt modelId="{A2F3A6F7-BB81-43E8-B88A-4D5791E4E020}" type="parTrans" cxnId="{D6921C45-BD18-471B-A6F2-776C383CA67E}">
      <dgm:prSet/>
      <dgm:spPr/>
      <dgm:t>
        <a:bodyPr/>
        <a:lstStyle/>
        <a:p>
          <a:endParaRPr lang="en-US"/>
        </a:p>
      </dgm:t>
    </dgm:pt>
    <dgm:pt modelId="{1858E819-C93E-42E2-B332-57D95284AFDD}" type="sibTrans" cxnId="{D6921C45-BD18-471B-A6F2-776C383CA67E}">
      <dgm:prSet/>
      <dgm:spPr/>
      <dgm:t>
        <a:bodyPr/>
        <a:lstStyle/>
        <a:p>
          <a:endParaRPr lang="en-US"/>
        </a:p>
      </dgm:t>
    </dgm:pt>
    <dgm:pt modelId="{029911BB-CA8E-4A6A-8CEC-AD453F2F36AE}">
      <dgm:prSet/>
      <dgm:spPr/>
      <dgm:t>
        <a:bodyPr/>
        <a:lstStyle/>
        <a:p>
          <a:r>
            <a:rPr lang="en-GB" dirty="0"/>
            <a:t>Electrical Systems</a:t>
          </a:r>
        </a:p>
      </dgm:t>
    </dgm:pt>
    <dgm:pt modelId="{B9B0AAED-F814-4C56-B83C-A82245A322E7}" type="parTrans" cxnId="{0202920D-E2D4-44C3-89EA-5505B451467A}">
      <dgm:prSet/>
      <dgm:spPr/>
      <dgm:t>
        <a:bodyPr/>
        <a:lstStyle/>
        <a:p>
          <a:endParaRPr lang="en-US"/>
        </a:p>
      </dgm:t>
    </dgm:pt>
    <dgm:pt modelId="{66BB2F3A-94A4-4E15-AC3A-76C43D060457}" type="sibTrans" cxnId="{0202920D-E2D4-44C3-89EA-5505B451467A}">
      <dgm:prSet/>
      <dgm:spPr/>
      <dgm:t>
        <a:bodyPr/>
        <a:lstStyle/>
        <a:p>
          <a:endParaRPr lang="en-US"/>
        </a:p>
      </dgm:t>
    </dgm:pt>
    <dgm:pt modelId="{08968991-6351-45B1-B1D0-8C63C3BDE2EF}">
      <dgm:prSet/>
      <dgm:spPr/>
      <dgm:t>
        <a:bodyPr/>
        <a:lstStyle/>
        <a:p>
          <a:r>
            <a:rPr lang="en-GB" dirty="0"/>
            <a:t>Advanced Electrical Systems</a:t>
          </a:r>
        </a:p>
      </dgm:t>
    </dgm:pt>
    <dgm:pt modelId="{B0656312-238B-46F7-A564-5323E890E0E9}" type="parTrans" cxnId="{AE41BEF0-F3BF-485D-943D-356C1B263F2B}">
      <dgm:prSet/>
      <dgm:spPr/>
      <dgm:t>
        <a:bodyPr/>
        <a:lstStyle/>
        <a:p>
          <a:endParaRPr lang="en-US"/>
        </a:p>
      </dgm:t>
    </dgm:pt>
    <dgm:pt modelId="{0E0DA0CB-D93D-4844-9F1F-69BAA6230272}" type="sibTrans" cxnId="{AE41BEF0-F3BF-485D-943D-356C1B263F2B}">
      <dgm:prSet/>
      <dgm:spPr/>
      <dgm:t>
        <a:bodyPr/>
        <a:lstStyle/>
        <a:p>
          <a:endParaRPr lang="en-US"/>
        </a:p>
      </dgm:t>
    </dgm:pt>
    <dgm:pt modelId="{37DD1EEC-0052-49AF-ABD3-B455DFC3C9A8}">
      <dgm:prSet/>
      <dgm:spPr/>
      <dgm:t>
        <a:bodyPr/>
        <a:lstStyle/>
        <a:p>
          <a:r>
            <a:rPr lang="en-GB" dirty="0"/>
            <a:t>Advanced Engine Systems</a:t>
          </a:r>
        </a:p>
      </dgm:t>
    </dgm:pt>
    <dgm:pt modelId="{C7CBB5CF-BBAE-4482-B0C9-F302FE5A67F5}" type="parTrans" cxnId="{4D41D762-7979-45AD-AFB8-CE2FC4717F3F}">
      <dgm:prSet/>
      <dgm:spPr/>
      <dgm:t>
        <a:bodyPr/>
        <a:lstStyle/>
        <a:p>
          <a:endParaRPr lang="en-US"/>
        </a:p>
      </dgm:t>
    </dgm:pt>
    <dgm:pt modelId="{75CDF4A7-17CE-4079-A7EF-6F07F3F3D362}" type="sibTrans" cxnId="{4D41D762-7979-45AD-AFB8-CE2FC4717F3F}">
      <dgm:prSet/>
      <dgm:spPr/>
      <dgm:t>
        <a:bodyPr/>
        <a:lstStyle/>
        <a:p>
          <a:endParaRPr lang="en-US"/>
        </a:p>
      </dgm:t>
    </dgm:pt>
    <dgm:pt modelId="{98D3080A-4285-47F6-86CE-4BCE2A51650E}">
      <dgm:prSet/>
      <dgm:spPr/>
      <dgm:t>
        <a:bodyPr/>
        <a:lstStyle/>
        <a:p>
          <a:r>
            <a:rPr lang="en-GB" dirty="0"/>
            <a:t>Advanced Diagnostic Techniques</a:t>
          </a:r>
        </a:p>
      </dgm:t>
    </dgm:pt>
    <dgm:pt modelId="{188178B3-158F-4554-A242-5A14BD172511}" type="parTrans" cxnId="{0C9B7680-7001-4E44-AD84-147429E06D59}">
      <dgm:prSet/>
      <dgm:spPr/>
      <dgm:t>
        <a:bodyPr/>
        <a:lstStyle/>
        <a:p>
          <a:endParaRPr lang="en-US"/>
        </a:p>
      </dgm:t>
    </dgm:pt>
    <dgm:pt modelId="{97D84704-7D6D-404F-90D5-C20E6CCA732D}" type="sibTrans" cxnId="{0C9B7680-7001-4E44-AD84-147429E06D59}">
      <dgm:prSet/>
      <dgm:spPr/>
      <dgm:t>
        <a:bodyPr/>
        <a:lstStyle/>
        <a:p>
          <a:endParaRPr lang="en-US"/>
        </a:p>
      </dgm:t>
    </dgm:pt>
    <dgm:pt modelId="{2A3DA731-A87B-400F-9D41-9D4346776DF5}" type="pres">
      <dgm:prSet presAssocID="{D8EC6246-6015-4E4E-BB61-2E3E1F16CF60}" presName="Name0" presStyleCnt="0">
        <dgm:presLayoutVars>
          <dgm:dir/>
          <dgm:animLvl val="lvl"/>
          <dgm:resizeHandles val="exact"/>
        </dgm:presLayoutVars>
      </dgm:prSet>
      <dgm:spPr/>
      <dgm:t>
        <a:bodyPr/>
        <a:lstStyle/>
        <a:p>
          <a:endParaRPr lang="en-US"/>
        </a:p>
      </dgm:t>
    </dgm:pt>
    <dgm:pt modelId="{64AF421A-31E0-48A1-984C-66E2467C2EC4}" type="pres">
      <dgm:prSet presAssocID="{CC5FF563-BD65-4F65-A38A-C864909CB72C}" presName="composite" presStyleCnt="0"/>
      <dgm:spPr/>
    </dgm:pt>
    <dgm:pt modelId="{C7F37BD7-7B23-4419-8D1A-A2A1186F2513}" type="pres">
      <dgm:prSet presAssocID="{CC5FF563-BD65-4F65-A38A-C864909CB72C}" presName="parTx" presStyleLbl="alignNode1" presStyleIdx="0" presStyleCnt="3">
        <dgm:presLayoutVars>
          <dgm:chMax val="0"/>
          <dgm:chPref val="0"/>
          <dgm:bulletEnabled val="1"/>
        </dgm:presLayoutVars>
      </dgm:prSet>
      <dgm:spPr/>
      <dgm:t>
        <a:bodyPr/>
        <a:lstStyle/>
        <a:p>
          <a:endParaRPr lang="en-US"/>
        </a:p>
      </dgm:t>
    </dgm:pt>
    <dgm:pt modelId="{00FDBC7B-73FB-4CD4-820B-7DF3BF520F8A}" type="pres">
      <dgm:prSet presAssocID="{CC5FF563-BD65-4F65-A38A-C864909CB72C}" presName="desTx" presStyleLbl="alignAccFollowNode1" presStyleIdx="0" presStyleCnt="3">
        <dgm:presLayoutVars>
          <dgm:bulletEnabled val="1"/>
        </dgm:presLayoutVars>
      </dgm:prSet>
      <dgm:spPr/>
      <dgm:t>
        <a:bodyPr/>
        <a:lstStyle/>
        <a:p>
          <a:endParaRPr lang="en-US"/>
        </a:p>
      </dgm:t>
    </dgm:pt>
    <dgm:pt modelId="{816C056C-85F3-4EDE-8F66-36BD98826207}" type="pres">
      <dgm:prSet presAssocID="{BCA72E83-5739-4B80-8627-291289B62A83}" presName="space" presStyleCnt="0"/>
      <dgm:spPr/>
    </dgm:pt>
    <dgm:pt modelId="{772AB20C-01DF-4605-9E4F-20A8399870A7}" type="pres">
      <dgm:prSet presAssocID="{13A4C25F-E312-4CEB-8C97-8F0C1FEDB9FA}" presName="composite" presStyleCnt="0"/>
      <dgm:spPr/>
    </dgm:pt>
    <dgm:pt modelId="{7DF643E2-22FF-480A-B59D-C9A123E47738}" type="pres">
      <dgm:prSet presAssocID="{13A4C25F-E312-4CEB-8C97-8F0C1FEDB9FA}" presName="parTx" presStyleLbl="alignNode1" presStyleIdx="1" presStyleCnt="3">
        <dgm:presLayoutVars>
          <dgm:chMax val="0"/>
          <dgm:chPref val="0"/>
          <dgm:bulletEnabled val="1"/>
        </dgm:presLayoutVars>
      </dgm:prSet>
      <dgm:spPr/>
      <dgm:t>
        <a:bodyPr/>
        <a:lstStyle/>
        <a:p>
          <a:endParaRPr lang="en-US"/>
        </a:p>
      </dgm:t>
    </dgm:pt>
    <dgm:pt modelId="{0391476D-5076-4E35-9DA6-23B95BC1A069}" type="pres">
      <dgm:prSet presAssocID="{13A4C25F-E312-4CEB-8C97-8F0C1FEDB9FA}" presName="desTx" presStyleLbl="alignAccFollowNode1" presStyleIdx="1" presStyleCnt="3">
        <dgm:presLayoutVars>
          <dgm:bulletEnabled val="1"/>
        </dgm:presLayoutVars>
      </dgm:prSet>
      <dgm:spPr/>
      <dgm:t>
        <a:bodyPr/>
        <a:lstStyle/>
        <a:p>
          <a:endParaRPr lang="en-US"/>
        </a:p>
      </dgm:t>
    </dgm:pt>
    <dgm:pt modelId="{C815AD4D-706F-4FB6-8E9C-65B4FB55D5E1}" type="pres">
      <dgm:prSet presAssocID="{E89C302B-7719-4797-A84A-500256491D6B}" presName="space" presStyleCnt="0"/>
      <dgm:spPr/>
    </dgm:pt>
    <dgm:pt modelId="{535AD87C-4D3B-4918-9057-D28C066D76FD}" type="pres">
      <dgm:prSet presAssocID="{763726F9-C029-469E-9B8E-F2E7AB8D9800}" presName="composite" presStyleCnt="0"/>
      <dgm:spPr/>
    </dgm:pt>
    <dgm:pt modelId="{69F82BC3-8556-499F-BC69-233DEBF78682}" type="pres">
      <dgm:prSet presAssocID="{763726F9-C029-469E-9B8E-F2E7AB8D9800}" presName="parTx" presStyleLbl="alignNode1" presStyleIdx="2" presStyleCnt="3">
        <dgm:presLayoutVars>
          <dgm:chMax val="0"/>
          <dgm:chPref val="0"/>
          <dgm:bulletEnabled val="1"/>
        </dgm:presLayoutVars>
      </dgm:prSet>
      <dgm:spPr/>
      <dgm:t>
        <a:bodyPr/>
        <a:lstStyle/>
        <a:p>
          <a:endParaRPr lang="en-US"/>
        </a:p>
      </dgm:t>
    </dgm:pt>
    <dgm:pt modelId="{E67386B3-E2A4-41E3-9C9F-6335C99D335C}" type="pres">
      <dgm:prSet presAssocID="{763726F9-C029-469E-9B8E-F2E7AB8D9800}" presName="desTx" presStyleLbl="alignAccFollowNode1" presStyleIdx="2" presStyleCnt="3">
        <dgm:presLayoutVars>
          <dgm:bulletEnabled val="1"/>
        </dgm:presLayoutVars>
      </dgm:prSet>
      <dgm:spPr/>
      <dgm:t>
        <a:bodyPr/>
        <a:lstStyle/>
        <a:p>
          <a:endParaRPr lang="en-US"/>
        </a:p>
      </dgm:t>
    </dgm:pt>
  </dgm:ptLst>
  <dgm:cxnLst>
    <dgm:cxn modelId="{FB2D52F1-D080-41C6-BA20-2DAEFCCEA8D0}" srcId="{13A4C25F-E312-4CEB-8C97-8F0C1FEDB9FA}" destId="{05B0C375-3DE1-4AEE-9B08-F832F6EA7402}" srcOrd="4" destOrd="0" parTransId="{1FFBE51B-760B-42EA-81B3-E4677BD29ACC}" sibTransId="{A381800C-8029-4963-9AF2-7E9893473ED5}"/>
    <dgm:cxn modelId="{82ACA8C7-ECBB-4C0C-AF3A-851A7FA3F54D}" type="presOf" srcId="{7C4AF0EC-3AD1-4F33-9DE0-7FA4429BC8D7}" destId="{00FDBC7B-73FB-4CD4-820B-7DF3BF520F8A}" srcOrd="0" destOrd="2" presId="urn:microsoft.com/office/officeart/2005/8/layout/hList1"/>
    <dgm:cxn modelId="{88F6A33E-5926-42EE-8541-8A364F500677}" type="presOf" srcId="{A8D2C258-2546-4BC3-98D0-DA8AA4E7FF69}" destId="{0391476D-5076-4E35-9DA6-23B95BC1A069}" srcOrd="0" destOrd="1" presId="urn:microsoft.com/office/officeart/2005/8/layout/hList1"/>
    <dgm:cxn modelId="{108647EF-07F7-48DF-9693-59E0306864E1}" type="presOf" srcId="{050F1D42-DD1C-4AFD-95D1-CD95117CADED}" destId="{0391476D-5076-4E35-9DA6-23B95BC1A069}" srcOrd="0" destOrd="6" presId="urn:microsoft.com/office/officeart/2005/8/layout/hList1"/>
    <dgm:cxn modelId="{B887BF20-A5D8-430E-BE2E-06336774A39F}" srcId="{13A4C25F-E312-4CEB-8C97-8F0C1FEDB9FA}" destId="{050F1D42-DD1C-4AFD-95D1-CD95117CADED}" srcOrd="6" destOrd="0" parTransId="{4C05EF62-4EC1-4919-86F6-F48065ADD49C}" sibTransId="{2B1242A0-1FE7-4345-9C0C-04945753D574}"/>
    <dgm:cxn modelId="{35C12EC9-068E-4868-B545-FAC93752964C}" type="presOf" srcId="{37DD1EEC-0052-49AF-ABD3-B455DFC3C9A8}" destId="{E67386B3-E2A4-41E3-9C9F-6335C99D335C}" srcOrd="0" destOrd="3" presId="urn:microsoft.com/office/officeart/2005/8/layout/hList1"/>
    <dgm:cxn modelId="{D7DD2F34-2004-4DF9-B824-D9C133D239C5}" type="presOf" srcId="{297FC4CC-FCB4-4751-A3C0-7DF0C391C683}" destId="{00FDBC7B-73FB-4CD4-820B-7DF3BF520F8A}" srcOrd="0" destOrd="4" presId="urn:microsoft.com/office/officeart/2005/8/layout/hList1"/>
    <dgm:cxn modelId="{378B7A25-A8D3-4971-9808-8D114DCFAE06}" srcId="{763726F9-C029-469E-9B8E-F2E7AB8D9800}" destId="{07892A4D-F3BC-4F5E-B689-3255DACDC946}" srcOrd="1" destOrd="0" parTransId="{F242E8FF-511E-4710-A664-8452E3F98A2C}" sibTransId="{519CF3A8-8BB5-45DD-83C3-C224FA81085B}"/>
    <dgm:cxn modelId="{E91FB1F0-21BE-4766-BEDA-91B620CAEE61}" srcId="{763726F9-C029-469E-9B8E-F2E7AB8D9800}" destId="{00D6F7BD-A500-473F-BAAE-4BECD4C48A74}" srcOrd="0" destOrd="0" parTransId="{AE69941E-E6CF-47BB-B4E4-D5B5A68AB62B}" sibTransId="{33789430-52D4-42BC-8084-0D0CDC6C2029}"/>
    <dgm:cxn modelId="{4D41D762-7979-45AD-AFB8-CE2FC4717F3F}" srcId="{763726F9-C029-469E-9B8E-F2E7AB8D9800}" destId="{37DD1EEC-0052-49AF-ABD3-B455DFC3C9A8}" srcOrd="3" destOrd="0" parTransId="{C7CBB5CF-BBAE-4482-B0C9-F302FE5A67F5}" sibTransId="{75CDF4A7-17CE-4079-A7EF-6F07F3F3D362}"/>
    <dgm:cxn modelId="{1F0D0C07-C2E7-4AD2-8CDC-DB1706B2201A}" type="presOf" srcId="{F3DCEB94-137A-47E8-9238-B132E85DEEB2}" destId="{0391476D-5076-4E35-9DA6-23B95BC1A069}" srcOrd="0" destOrd="5" presId="urn:microsoft.com/office/officeart/2005/8/layout/hList1"/>
    <dgm:cxn modelId="{B7D5D19B-A50F-4CB4-82FD-0D671CA4B2FF}" type="presOf" srcId="{00D6F7BD-A500-473F-BAAE-4BECD4C48A74}" destId="{E67386B3-E2A4-41E3-9C9F-6335C99D335C}" srcOrd="0" destOrd="0" presId="urn:microsoft.com/office/officeart/2005/8/layout/hList1"/>
    <dgm:cxn modelId="{ED423653-678C-4E6E-9B4A-7A956372C42B}" type="presOf" srcId="{087BD03B-B989-4913-8C26-C23FF3633A75}" destId="{0391476D-5076-4E35-9DA6-23B95BC1A069}" srcOrd="0" destOrd="0" presId="urn:microsoft.com/office/officeart/2005/8/layout/hList1"/>
    <dgm:cxn modelId="{C02BD02D-7C1B-404A-8B72-AD12C1FB3771}" srcId="{CC5FF563-BD65-4F65-A38A-C864909CB72C}" destId="{698C6EB0-2DB0-44D9-9025-FA257C2C5A80}" srcOrd="1" destOrd="0" parTransId="{D7C606C7-7ED4-4586-9546-C5B9FD91A56D}" sibTransId="{4522E829-E7DB-42A1-BCAB-44577E27B21D}"/>
    <dgm:cxn modelId="{B6B7AF86-1CEC-445F-AB6E-09DF7D7BCF95}" type="presOf" srcId="{13A4C25F-E312-4CEB-8C97-8F0C1FEDB9FA}" destId="{7DF643E2-22FF-480A-B59D-C9A123E47738}" srcOrd="0" destOrd="0" presId="urn:microsoft.com/office/officeart/2005/8/layout/hList1"/>
    <dgm:cxn modelId="{09B8C6E8-FD7B-4AF3-956F-B98418ED2B6A}" srcId="{CC5FF563-BD65-4F65-A38A-C864909CB72C}" destId="{297FC4CC-FCB4-4751-A3C0-7DF0C391C683}" srcOrd="4" destOrd="0" parTransId="{63CEB56C-1C9B-41EA-AC8B-4E2F205F8D2A}" sibTransId="{577C0FDF-AEF4-45B2-8CA3-D64F4B40A5CA}"/>
    <dgm:cxn modelId="{743A6D95-2EA3-44DB-9921-58CAE0BC8D5A}" srcId="{CC5FF563-BD65-4F65-A38A-C864909CB72C}" destId="{D8930645-990B-4525-912F-4C6177A8F2B3}" srcOrd="5" destOrd="0" parTransId="{BC1C0A27-2268-439A-8AA5-2178D89BE193}" sibTransId="{888FDDF4-E6BD-41D3-A6F6-41A4AC4AAA69}"/>
    <dgm:cxn modelId="{0202920D-E2D4-44C3-89EA-5505B451467A}" srcId="{13A4C25F-E312-4CEB-8C97-8F0C1FEDB9FA}" destId="{029911BB-CA8E-4A6A-8CEC-AD453F2F36AE}" srcOrd="3" destOrd="0" parTransId="{B9B0AAED-F814-4C56-B83C-A82245A322E7}" sibTransId="{66BB2F3A-94A4-4E15-AC3A-76C43D060457}"/>
    <dgm:cxn modelId="{AE41BEF0-F3BF-485D-943D-356C1B263F2B}" srcId="{763726F9-C029-469E-9B8E-F2E7AB8D9800}" destId="{08968991-6351-45B1-B1D0-8C63C3BDE2EF}" srcOrd="2" destOrd="0" parTransId="{B0656312-238B-46F7-A564-5323E890E0E9}" sibTransId="{0E0DA0CB-D93D-4844-9F1F-69BAA6230272}"/>
    <dgm:cxn modelId="{4805A0F3-F92A-407D-AC4D-1E1D07757C22}" type="presOf" srcId="{0CE86BF6-37A5-44C5-BB47-5F4136B4C016}" destId="{00FDBC7B-73FB-4CD4-820B-7DF3BF520F8A}" srcOrd="0" destOrd="6" presId="urn:microsoft.com/office/officeart/2005/8/layout/hList1"/>
    <dgm:cxn modelId="{8CE631FF-153C-49D8-AF33-FCD3F6976227}" type="presOf" srcId="{D8930645-990B-4525-912F-4C6177A8F2B3}" destId="{00FDBC7B-73FB-4CD4-820B-7DF3BF520F8A}" srcOrd="0" destOrd="5" presId="urn:microsoft.com/office/officeart/2005/8/layout/hList1"/>
    <dgm:cxn modelId="{2CF08F30-71B1-4AC0-843F-C4D7F680161F}" type="presOf" srcId="{AE214B45-8FC6-42AC-AAEF-D298D3AB8B34}" destId="{00FDBC7B-73FB-4CD4-820B-7DF3BF520F8A}" srcOrd="0" destOrd="7" presId="urn:microsoft.com/office/officeart/2005/8/layout/hList1"/>
    <dgm:cxn modelId="{A4647062-B4E7-411C-A05D-A56F60704D15}" srcId="{CC5FF563-BD65-4F65-A38A-C864909CB72C}" destId="{DC716F22-1A87-4450-8EDB-F7876918620B}" srcOrd="3" destOrd="0" parTransId="{4F6B77D3-EA8C-40CE-8751-48141318D0D4}" sibTransId="{BDEA54F5-E2DC-4E75-842B-5729AFD58860}"/>
    <dgm:cxn modelId="{3EACC81C-50DB-4A05-BA03-725BC3F5714F}" srcId="{13A4C25F-E312-4CEB-8C97-8F0C1FEDB9FA}" destId="{087BD03B-B989-4913-8C26-C23FF3633A75}" srcOrd="0" destOrd="0" parTransId="{B297AF3E-26A0-46B6-A539-9B31A7231435}" sibTransId="{AA5107A4-9C87-45BE-980A-3F1176DD8652}"/>
    <dgm:cxn modelId="{62E7EBA8-291F-4F4E-8249-BB1AB2D31584}" srcId="{13A4C25F-E312-4CEB-8C97-8F0C1FEDB9FA}" destId="{F3DCEB94-137A-47E8-9238-B132E85DEEB2}" srcOrd="5" destOrd="0" parTransId="{2DC057CF-98B4-4523-8DA1-D8EF6F83F317}" sibTransId="{4904F660-3D14-45AD-994C-DBD529C242A8}"/>
    <dgm:cxn modelId="{A8A74AF1-A305-4488-82B8-2B047EE7BB55}" srcId="{13A4C25F-E312-4CEB-8C97-8F0C1FEDB9FA}" destId="{A8D2C258-2546-4BC3-98D0-DA8AA4E7FF69}" srcOrd="1" destOrd="0" parTransId="{8648BEC3-E86D-4475-8429-0D9FC5CB475A}" sibTransId="{F33BED9F-B671-49AF-86EF-1817B2E62FF5}"/>
    <dgm:cxn modelId="{0E2261CD-66AC-4E7B-9D3D-C4E7026701A0}" srcId="{D8EC6246-6015-4E4E-BB61-2E3E1F16CF60}" destId="{13A4C25F-E312-4CEB-8C97-8F0C1FEDB9FA}" srcOrd="1" destOrd="0" parTransId="{D1643BAA-7C0D-4C4C-A8CE-AB5EFC5F884C}" sibTransId="{E89C302B-7719-4797-A84A-500256491D6B}"/>
    <dgm:cxn modelId="{43B6C7B6-0CB6-4F3D-A9F8-F5146B3C042D}" srcId="{13A4C25F-E312-4CEB-8C97-8F0C1FEDB9FA}" destId="{8B1F39A5-211F-4BF4-8C09-F0C7E9B58B7D}" srcOrd="2" destOrd="0" parTransId="{483EBDB3-0A8A-45E0-8145-A497A353D236}" sibTransId="{1BEF09B7-F27E-4AE9-A99F-E6883CFE3F97}"/>
    <dgm:cxn modelId="{23ED40E0-2AE4-4CC7-89A7-C6830F5D4AB5}" type="presOf" srcId="{DC716F22-1A87-4450-8EDB-F7876918620B}" destId="{00FDBC7B-73FB-4CD4-820B-7DF3BF520F8A}" srcOrd="0" destOrd="3" presId="urn:microsoft.com/office/officeart/2005/8/layout/hList1"/>
    <dgm:cxn modelId="{0905A92B-8ACD-4A15-9A87-04C4A433CA75}" srcId="{CC5FF563-BD65-4F65-A38A-C864909CB72C}" destId="{A55FF83F-0CE1-43DE-A515-9A098D6281A3}" srcOrd="0" destOrd="0" parTransId="{0AFD297A-A4F8-41CE-BD0C-8CDBACDEED6F}" sibTransId="{F0DF9A7C-C195-4E0B-A17F-8AF66488E3EB}"/>
    <dgm:cxn modelId="{DF6F12C9-0724-483E-BF5E-643D19C6DECB}" type="presOf" srcId="{029911BB-CA8E-4A6A-8CEC-AD453F2F36AE}" destId="{0391476D-5076-4E35-9DA6-23B95BC1A069}" srcOrd="0" destOrd="3" presId="urn:microsoft.com/office/officeart/2005/8/layout/hList1"/>
    <dgm:cxn modelId="{38A2594F-E31B-4B98-8B3F-55BAE6A9314F}" type="presOf" srcId="{05B0C375-3DE1-4AEE-9B08-F832F6EA7402}" destId="{0391476D-5076-4E35-9DA6-23B95BC1A069}" srcOrd="0" destOrd="4" presId="urn:microsoft.com/office/officeart/2005/8/layout/hList1"/>
    <dgm:cxn modelId="{0C9B7680-7001-4E44-AD84-147429E06D59}" srcId="{763726F9-C029-469E-9B8E-F2E7AB8D9800}" destId="{98D3080A-4285-47F6-86CE-4BCE2A51650E}" srcOrd="4" destOrd="0" parTransId="{188178B3-158F-4554-A242-5A14BD172511}" sibTransId="{97D84704-7D6D-404F-90D5-C20E6CCA732D}"/>
    <dgm:cxn modelId="{1FD80DA5-2270-41EF-A99A-5B9F2A1A8E71}" srcId="{CC5FF563-BD65-4F65-A38A-C864909CB72C}" destId="{AE214B45-8FC6-42AC-AAEF-D298D3AB8B34}" srcOrd="7" destOrd="0" parTransId="{EB9AF366-2A96-48B9-B4EE-4E1C647DDE02}" sibTransId="{3405E79B-DF4E-4836-9708-7977862D4357}"/>
    <dgm:cxn modelId="{BF484EA9-6202-4E2D-B7B0-80E947D04D48}" type="presOf" srcId="{D8EC6246-6015-4E4E-BB61-2E3E1F16CF60}" destId="{2A3DA731-A87B-400F-9D41-9D4346776DF5}" srcOrd="0" destOrd="0" presId="urn:microsoft.com/office/officeart/2005/8/layout/hList1"/>
    <dgm:cxn modelId="{34249FF3-30C2-4552-B434-F1525CF4E4C3}" srcId="{D8EC6246-6015-4E4E-BB61-2E3E1F16CF60}" destId="{763726F9-C029-469E-9B8E-F2E7AB8D9800}" srcOrd="2" destOrd="0" parTransId="{C2FC4B62-364F-4598-8F84-CCD34698A923}" sibTransId="{46D721C2-4E8F-4E20-8E1F-CDD5227B3806}"/>
    <dgm:cxn modelId="{B3751113-0FE8-4A2B-B2E3-8C22187A5BFF}" type="presOf" srcId="{CFEE8CB9-15BD-4E66-8268-7B6CBB1BF019}" destId="{E67386B3-E2A4-41E3-9C9F-6335C99D335C}" srcOrd="0" destOrd="5" presId="urn:microsoft.com/office/officeart/2005/8/layout/hList1"/>
    <dgm:cxn modelId="{7CB2A30E-FA4D-49F7-918C-06257F26E091}" type="presOf" srcId="{CC5FF563-BD65-4F65-A38A-C864909CB72C}" destId="{C7F37BD7-7B23-4419-8D1A-A2A1186F2513}" srcOrd="0" destOrd="0" presId="urn:microsoft.com/office/officeart/2005/8/layout/hList1"/>
    <dgm:cxn modelId="{CA50A2E7-FDFE-4ECF-996F-E92DFD7A4327}" srcId="{CC5FF563-BD65-4F65-A38A-C864909CB72C}" destId="{7C4AF0EC-3AD1-4F33-9DE0-7FA4429BC8D7}" srcOrd="2" destOrd="0" parTransId="{A214531B-6F74-47C1-8225-97BDB56A1664}" sibTransId="{98572485-2CAF-4811-B392-E66F4EFE8340}"/>
    <dgm:cxn modelId="{37D0BA64-5177-4536-B486-4651BB568A6F}" type="presOf" srcId="{08968991-6351-45B1-B1D0-8C63C3BDE2EF}" destId="{E67386B3-E2A4-41E3-9C9F-6335C99D335C}" srcOrd="0" destOrd="2" presId="urn:microsoft.com/office/officeart/2005/8/layout/hList1"/>
    <dgm:cxn modelId="{9AD474C8-AB0F-4C55-B982-378E031743A9}" type="presOf" srcId="{698C6EB0-2DB0-44D9-9025-FA257C2C5A80}" destId="{00FDBC7B-73FB-4CD4-820B-7DF3BF520F8A}" srcOrd="0" destOrd="1" presId="urn:microsoft.com/office/officeart/2005/8/layout/hList1"/>
    <dgm:cxn modelId="{F9B49073-26D6-4F24-AF05-6D709292277C}" type="presOf" srcId="{07892A4D-F3BC-4F5E-B689-3255DACDC946}" destId="{E67386B3-E2A4-41E3-9C9F-6335C99D335C}" srcOrd="0" destOrd="1" presId="urn:microsoft.com/office/officeart/2005/8/layout/hList1"/>
    <dgm:cxn modelId="{BDFB0EF1-014B-4CA7-B49F-E4B1CFA0B275}" type="presOf" srcId="{A55FF83F-0CE1-43DE-A515-9A098D6281A3}" destId="{00FDBC7B-73FB-4CD4-820B-7DF3BF520F8A}" srcOrd="0" destOrd="0" presId="urn:microsoft.com/office/officeart/2005/8/layout/hList1"/>
    <dgm:cxn modelId="{D6921C45-BD18-471B-A6F2-776C383CA67E}" srcId="{CC5FF563-BD65-4F65-A38A-C864909CB72C}" destId="{0CE86BF6-37A5-44C5-BB47-5F4136B4C016}" srcOrd="6" destOrd="0" parTransId="{A2F3A6F7-BB81-43E8-B88A-4D5791E4E020}" sibTransId="{1858E819-C93E-42E2-B332-57D95284AFDD}"/>
    <dgm:cxn modelId="{B8ADC471-B303-480D-858F-723F55CD76FC}" type="presOf" srcId="{98D3080A-4285-47F6-86CE-4BCE2A51650E}" destId="{E67386B3-E2A4-41E3-9C9F-6335C99D335C}" srcOrd="0" destOrd="4" presId="urn:microsoft.com/office/officeart/2005/8/layout/hList1"/>
    <dgm:cxn modelId="{993192AE-628B-441E-A172-605BA91E807D}" srcId="{763726F9-C029-469E-9B8E-F2E7AB8D9800}" destId="{CFEE8CB9-15BD-4E66-8268-7B6CBB1BF019}" srcOrd="5" destOrd="0" parTransId="{BA64828E-88D1-4352-941D-789687D1BBFE}" sibTransId="{BEE81ABD-7FEE-423A-961E-CDAEB63F896F}"/>
    <dgm:cxn modelId="{CA613697-8415-40AE-9E79-76C63AAAC92E}" type="presOf" srcId="{8B1F39A5-211F-4BF4-8C09-F0C7E9B58B7D}" destId="{0391476D-5076-4E35-9DA6-23B95BC1A069}" srcOrd="0" destOrd="2" presId="urn:microsoft.com/office/officeart/2005/8/layout/hList1"/>
    <dgm:cxn modelId="{3E705AD9-C511-42FF-B2B7-3AFFEE8C795B}" srcId="{D8EC6246-6015-4E4E-BB61-2E3E1F16CF60}" destId="{CC5FF563-BD65-4F65-A38A-C864909CB72C}" srcOrd="0" destOrd="0" parTransId="{4631EDF9-9E5F-4721-A280-2926579F7E28}" sibTransId="{BCA72E83-5739-4B80-8627-291289B62A83}"/>
    <dgm:cxn modelId="{5E71B38F-0855-418B-B4B5-663DF76829CB}" type="presOf" srcId="{763726F9-C029-469E-9B8E-F2E7AB8D9800}" destId="{69F82BC3-8556-499F-BC69-233DEBF78682}" srcOrd="0" destOrd="0" presId="urn:microsoft.com/office/officeart/2005/8/layout/hList1"/>
    <dgm:cxn modelId="{F5EE2D14-18B1-4871-BEEB-1B9FA90DE15F}" type="presParOf" srcId="{2A3DA731-A87B-400F-9D41-9D4346776DF5}" destId="{64AF421A-31E0-48A1-984C-66E2467C2EC4}" srcOrd="0" destOrd="0" presId="urn:microsoft.com/office/officeart/2005/8/layout/hList1"/>
    <dgm:cxn modelId="{5F77427B-51A9-4AC5-B4DD-21CE70D3E68F}" type="presParOf" srcId="{64AF421A-31E0-48A1-984C-66E2467C2EC4}" destId="{C7F37BD7-7B23-4419-8D1A-A2A1186F2513}" srcOrd="0" destOrd="0" presId="urn:microsoft.com/office/officeart/2005/8/layout/hList1"/>
    <dgm:cxn modelId="{DAFBBE2E-BA51-4DC2-BEE2-4D65E7D6EFE4}" type="presParOf" srcId="{64AF421A-31E0-48A1-984C-66E2467C2EC4}" destId="{00FDBC7B-73FB-4CD4-820B-7DF3BF520F8A}" srcOrd="1" destOrd="0" presId="urn:microsoft.com/office/officeart/2005/8/layout/hList1"/>
    <dgm:cxn modelId="{096E27E2-9B2B-4878-ABBE-3BB142B91681}" type="presParOf" srcId="{2A3DA731-A87B-400F-9D41-9D4346776DF5}" destId="{816C056C-85F3-4EDE-8F66-36BD98826207}" srcOrd="1" destOrd="0" presId="urn:microsoft.com/office/officeart/2005/8/layout/hList1"/>
    <dgm:cxn modelId="{02B50FAE-0BE0-4E46-997B-96FBB2200F08}" type="presParOf" srcId="{2A3DA731-A87B-400F-9D41-9D4346776DF5}" destId="{772AB20C-01DF-4605-9E4F-20A8399870A7}" srcOrd="2" destOrd="0" presId="urn:microsoft.com/office/officeart/2005/8/layout/hList1"/>
    <dgm:cxn modelId="{235434A1-2A35-478C-873A-100B0F769DD4}" type="presParOf" srcId="{772AB20C-01DF-4605-9E4F-20A8399870A7}" destId="{7DF643E2-22FF-480A-B59D-C9A123E47738}" srcOrd="0" destOrd="0" presId="urn:microsoft.com/office/officeart/2005/8/layout/hList1"/>
    <dgm:cxn modelId="{D471E63D-5EC6-4B87-8AD6-922A9FED438C}" type="presParOf" srcId="{772AB20C-01DF-4605-9E4F-20A8399870A7}" destId="{0391476D-5076-4E35-9DA6-23B95BC1A069}" srcOrd="1" destOrd="0" presId="urn:microsoft.com/office/officeart/2005/8/layout/hList1"/>
    <dgm:cxn modelId="{0000EC7B-22EF-45AA-A5D3-485819D28C96}" type="presParOf" srcId="{2A3DA731-A87B-400F-9D41-9D4346776DF5}" destId="{C815AD4D-706F-4FB6-8E9C-65B4FB55D5E1}" srcOrd="3" destOrd="0" presId="urn:microsoft.com/office/officeart/2005/8/layout/hList1"/>
    <dgm:cxn modelId="{1F3D0CF1-D633-45C3-89AE-DC6B9D42DC7B}" type="presParOf" srcId="{2A3DA731-A87B-400F-9D41-9D4346776DF5}" destId="{535AD87C-4D3B-4918-9057-D28C066D76FD}" srcOrd="4" destOrd="0" presId="urn:microsoft.com/office/officeart/2005/8/layout/hList1"/>
    <dgm:cxn modelId="{43B4C6A7-3602-43E5-B23A-485B92AA1991}" type="presParOf" srcId="{535AD87C-4D3B-4918-9057-D28C066D76FD}" destId="{69F82BC3-8556-499F-BC69-233DEBF78682}" srcOrd="0" destOrd="0" presId="urn:microsoft.com/office/officeart/2005/8/layout/hList1"/>
    <dgm:cxn modelId="{84BB2627-E775-4D3E-B685-74AE85D806E6}" type="presParOf" srcId="{535AD87C-4D3B-4918-9057-D28C066D76FD}" destId="{E67386B3-E2A4-41E3-9C9F-6335C99D335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EDD541-4819-4D48-A266-89B46A898FAC}" type="doc">
      <dgm:prSet loTypeId="urn:microsoft.com/office/officeart/2005/8/layout/chevron2" loCatId="process" qsTypeId="urn:microsoft.com/office/officeart/2005/8/quickstyle/3d2" qsCatId="3D" csTypeId="urn:microsoft.com/office/officeart/2005/8/colors/accent2_4" csCatId="accent2" phldr="1"/>
      <dgm:spPr/>
      <dgm:t>
        <a:bodyPr/>
        <a:lstStyle/>
        <a:p>
          <a:endParaRPr lang="en-GB"/>
        </a:p>
      </dgm:t>
    </dgm:pt>
    <dgm:pt modelId="{126BD39E-8761-4891-8813-EA696B3FC974}">
      <dgm:prSet phldrT="[Text]"/>
      <dgm:spPr>
        <a:xfrm rot="16200000">
          <a:off x="-245395" y="245395"/>
          <a:ext cx="1635968" cy="1145177"/>
        </a:xfrm>
        <a:prstGeom prst="chevron">
          <a:avLst/>
        </a:prstGeom>
      </dgm:spPr>
      <dgm:t>
        <a:bodyPr/>
        <a:lstStyle/>
        <a:p>
          <a:endParaRPr lang="en-GB" b="1">
            <a:solidFill>
              <a:sysClr val="window" lastClr="FFFFFF"/>
            </a:solidFill>
            <a:latin typeface="Arial" pitchFamily="34" charset="0"/>
            <a:ea typeface="+mn-ea"/>
            <a:cs typeface="Arial" pitchFamily="34" charset="0"/>
          </a:endParaRPr>
        </a:p>
      </dgm:t>
    </dgm:pt>
    <dgm:pt modelId="{E36B9F27-5C03-4606-9CBA-722C24ABB0AF}" type="parTrans" cxnId="{738F78D9-2EC4-4C27-B170-53D36D893131}">
      <dgm:prSet/>
      <dgm:spPr/>
      <dgm:t>
        <a:bodyPr/>
        <a:lstStyle/>
        <a:p>
          <a:endParaRPr lang="en-GB"/>
        </a:p>
      </dgm:t>
    </dgm:pt>
    <dgm:pt modelId="{29D01CF8-CA93-40AA-9628-5FCCD8C21128}" type="sibTrans" cxnId="{738F78D9-2EC4-4C27-B170-53D36D893131}">
      <dgm:prSet/>
      <dgm:spPr/>
      <dgm:t>
        <a:bodyPr/>
        <a:lstStyle/>
        <a:p>
          <a:endParaRPr lang="en-GB"/>
        </a:p>
      </dgm:t>
    </dgm:pt>
    <dgm:pt modelId="{7E41400B-AB3D-48F3-B948-B36ABE16DD12}">
      <dgm:prSet phldrT="[Text]"/>
      <dgm:spPr>
        <a:xfrm rot="16200000">
          <a:off x="-245395" y="3133501"/>
          <a:ext cx="1635968" cy="1145177"/>
        </a:xfrm>
        <a:prstGeom prst="chevron">
          <a:avLst/>
        </a:prstGeom>
      </dgm:spPr>
      <dgm:t>
        <a:bodyPr/>
        <a:lstStyle/>
        <a:p>
          <a:endParaRPr lang="en-GB" dirty="0">
            <a:solidFill>
              <a:sysClr val="window" lastClr="FFFFFF"/>
            </a:solidFill>
            <a:latin typeface="Arial" pitchFamily="34" charset="0"/>
            <a:ea typeface="+mn-ea"/>
            <a:cs typeface="Arial" pitchFamily="34" charset="0"/>
          </a:endParaRPr>
        </a:p>
      </dgm:t>
    </dgm:pt>
    <dgm:pt modelId="{6A1B0C2C-64C8-4C60-B3A4-18F3297C0F93}" type="parTrans" cxnId="{3C953279-3069-487A-95EA-D2B3AB9DFEB4}">
      <dgm:prSet/>
      <dgm:spPr/>
      <dgm:t>
        <a:bodyPr/>
        <a:lstStyle/>
        <a:p>
          <a:endParaRPr lang="en-GB"/>
        </a:p>
      </dgm:t>
    </dgm:pt>
    <dgm:pt modelId="{0F87C0DF-C81C-4C59-8229-04A450094625}" type="sibTrans" cxnId="{3C953279-3069-487A-95EA-D2B3AB9DFEB4}">
      <dgm:prSet/>
      <dgm:spPr/>
      <dgm:t>
        <a:bodyPr/>
        <a:lstStyle/>
        <a:p>
          <a:endParaRPr lang="en-GB"/>
        </a:p>
      </dgm:t>
    </dgm:pt>
    <dgm:pt modelId="{F8A3B332-911B-42B3-A20A-7C3608384CD8}">
      <dgm:prSet custT="1"/>
      <dgm:spPr>
        <a:xfrm rot="5400000">
          <a:off x="4155699" y="-2442667"/>
          <a:ext cx="1063379" cy="7084422"/>
        </a:xfrm>
        <a:prstGeom prst="round2SameRect">
          <a:avLst/>
        </a:prstGeom>
      </dgm:spPr>
      <dgm:t>
        <a:bodyPr/>
        <a:lstStyle/>
        <a:p>
          <a:r>
            <a:rPr lang="en-GB" sz="2400" b="1" dirty="0">
              <a:solidFill>
                <a:schemeClr val="accent2">
                  <a:lumMod val="75000"/>
                </a:schemeClr>
              </a:solidFill>
              <a:effectLst>
                <a:outerShdw blurRad="38100" dist="38100" dir="2700000" algn="tl">
                  <a:srgbClr val="000000">
                    <a:alpha val="43137"/>
                  </a:srgbClr>
                </a:outerShdw>
              </a:effectLst>
              <a:latin typeface="Arial" pitchFamily="34" charset="0"/>
              <a:ea typeface="+mn-ea"/>
              <a:cs typeface="Arial" pitchFamily="34" charset="0"/>
            </a:rPr>
            <a:t>Employment in to building services </a:t>
          </a:r>
        </a:p>
      </dgm:t>
    </dgm:pt>
    <dgm:pt modelId="{A2368698-BCDC-4256-A20F-81F8DCC7AEF5}" type="parTrans" cxnId="{13A10884-64D6-404E-BB24-F9E2F6F80F27}">
      <dgm:prSet/>
      <dgm:spPr/>
      <dgm:t>
        <a:bodyPr/>
        <a:lstStyle/>
        <a:p>
          <a:endParaRPr lang="en-GB"/>
        </a:p>
      </dgm:t>
    </dgm:pt>
    <dgm:pt modelId="{7F652D28-F0C8-4F5C-B499-1BEBCB54CBA0}" type="sibTrans" cxnId="{13A10884-64D6-404E-BB24-F9E2F6F80F27}">
      <dgm:prSet/>
      <dgm:spPr/>
      <dgm:t>
        <a:bodyPr/>
        <a:lstStyle/>
        <a:p>
          <a:endParaRPr lang="en-GB"/>
        </a:p>
      </dgm:t>
    </dgm:pt>
    <dgm:pt modelId="{9CD022E6-B0BF-4E13-8CD0-5E58585D4CD3}">
      <dgm:prSet phldrT="[Text]"/>
      <dgm:spPr>
        <a:xfrm rot="16200000">
          <a:off x="-245395" y="1690392"/>
          <a:ext cx="1635968" cy="1145177"/>
        </a:xfrm>
        <a:prstGeom prst="chevron">
          <a:avLst/>
        </a:prstGeom>
      </dgm:spPr>
      <dgm:t>
        <a:bodyPr/>
        <a:lstStyle/>
        <a:p>
          <a:endParaRPr lang="en-GB" dirty="0">
            <a:solidFill>
              <a:sysClr val="window" lastClr="FFFFFF"/>
            </a:solidFill>
            <a:latin typeface="Arial" pitchFamily="34" charset="0"/>
            <a:ea typeface="+mn-ea"/>
            <a:cs typeface="Arial" pitchFamily="34" charset="0"/>
          </a:endParaRPr>
        </a:p>
      </dgm:t>
    </dgm:pt>
    <dgm:pt modelId="{6218597B-5A38-413B-9EBF-460942121D9D}" type="sibTrans" cxnId="{D900C658-38B1-4239-A71B-B22E1EEB5F2C}">
      <dgm:prSet/>
      <dgm:spPr/>
      <dgm:t>
        <a:bodyPr/>
        <a:lstStyle/>
        <a:p>
          <a:endParaRPr lang="en-GB"/>
        </a:p>
      </dgm:t>
    </dgm:pt>
    <dgm:pt modelId="{C8DBA97B-12BA-4B85-89C4-460FB284B975}" type="parTrans" cxnId="{D900C658-38B1-4239-A71B-B22E1EEB5F2C}">
      <dgm:prSet/>
      <dgm:spPr/>
      <dgm:t>
        <a:bodyPr/>
        <a:lstStyle/>
        <a:p>
          <a:endParaRPr lang="en-GB"/>
        </a:p>
      </dgm:t>
    </dgm:pt>
    <dgm:pt modelId="{4B85D9BA-9122-49CD-BD25-C807E08A654D}">
      <dgm:prSet custT="1"/>
      <dgm:spPr>
        <a:xfrm rot="5400000">
          <a:off x="4155699" y="-982079"/>
          <a:ext cx="1063379" cy="7084422"/>
        </a:xfrm>
        <a:prstGeom prst="round2SameRect">
          <a:avLst/>
        </a:prstGeom>
      </dgm:spPr>
      <dgm:t>
        <a:bodyPr/>
        <a:lstStyle/>
        <a:p>
          <a:r>
            <a:rPr lang="en-GB" sz="2400" b="1" dirty="0">
              <a:solidFill>
                <a:schemeClr val="accent2">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2 Construction Skills or choose a specific trade (Painting, Carpentry, Brickwork) </a:t>
          </a:r>
          <a:endParaRPr lang="en-GB" sz="2400" dirty="0">
            <a:solidFill>
              <a:schemeClr val="accent2">
                <a:lumMod val="75000"/>
              </a:schemeClr>
            </a:solidFill>
            <a:effectLst>
              <a:outerShdw blurRad="38100" dist="38100" dir="2700000" algn="tl">
                <a:srgbClr val="000000">
                  <a:alpha val="43137"/>
                </a:srgbClr>
              </a:outerShdw>
            </a:effectLst>
            <a:latin typeface="Calibri"/>
            <a:ea typeface="+mn-ea"/>
            <a:cs typeface="+mn-cs"/>
          </a:endParaRPr>
        </a:p>
      </dgm:t>
    </dgm:pt>
    <dgm:pt modelId="{ED766FE2-9015-4F0E-92E8-A1DB076E7E05}" type="parTrans" cxnId="{84F44EDC-CAE4-400D-8E5E-D81F68BB5900}">
      <dgm:prSet/>
      <dgm:spPr/>
      <dgm:t>
        <a:bodyPr/>
        <a:lstStyle/>
        <a:p>
          <a:endParaRPr lang="en-GB"/>
        </a:p>
      </dgm:t>
    </dgm:pt>
    <dgm:pt modelId="{B6569638-36BA-4366-B9D4-3382DFDE8C69}" type="sibTrans" cxnId="{84F44EDC-CAE4-400D-8E5E-D81F68BB5900}">
      <dgm:prSet/>
      <dgm:spPr/>
      <dgm:t>
        <a:bodyPr/>
        <a:lstStyle/>
        <a:p>
          <a:endParaRPr lang="en-GB"/>
        </a:p>
      </dgm:t>
    </dgm:pt>
    <dgm:pt modelId="{8EF49C6E-721A-41D5-8355-FA7DC6DCD1EF}">
      <dgm:prSet custT="1"/>
      <dgm:spPr>
        <a:xfrm rot="5400000">
          <a:off x="4155699" y="450168"/>
          <a:ext cx="1063379" cy="7084422"/>
        </a:xfrm>
        <a:prstGeom prst="round2SameRect">
          <a:avLst/>
        </a:prstGeom>
      </dgm:spPr>
      <dgm:t>
        <a:bodyPr/>
        <a:lstStyle/>
        <a:p>
          <a:r>
            <a:rPr lang="en-GB" sz="2400" b="1" dirty="0">
              <a:solidFill>
                <a:schemeClr val="accent2">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1 Construction Skills</a:t>
          </a:r>
          <a:endParaRPr lang="en-GB" sz="2400" dirty="0">
            <a:solidFill>
              <a:schemeClr val="accent2">
                <a:lumMod val="75000"/>
              </a:schemeClr>
            </a:solidFill>
            <a:effectLst>
              <a:outerShdw blurRad="38100" dist="38100" dir="2700000" algn="tl">
                <a:srgbClr val="000000">
                  <a:alpha val="43137"/>
                </a:srgbClr>
              </a:outerShdw>
            </a:effectLst>
            <a:latin typeface="Calibri"/>
            <a:ea typeface="+mn-ea"/>
            <a:cs typeface="+mn-cs"/>
          </a:endParaRPr>
        </a:p>
      </dgm:t>
    </dgm:pt>
    <dgm:pt modelId="{3F297667-8455-4E1C-BAC6-06EA6A94076E}" type="parTrans" cxnId="{1C18C4A3-D2DC-4178-AB3B-0973C3F5EB3A}">
      <dgm:prSet/>
      <dgm:spPr/>
      <dgm:t>
        <a:bodyPr/>
        <a:lstStyle/>
        <a:p>
          <a:endParaRPr lang="en-GB"/>
        </a:p>
      </dgm:t>
    </dgm:pt>
    <dgm:pt modelId="{44D1D230-8825-4A33-80FF-D828D614BCEF}" type="sibTrans" cxnId="{1C18C4A3-D2DC-4178-AB3B-0973C3F5EB3A}">
      <dgm:prSet/>
      <dgm:spPr/>
      <dgm:t>
        <a:bodyPr/>
        <a:lstStyle/>
        <a:p>
          <a:endParaRPr lang="en-GB"/>
        </a:p>
      </dgm:t>
    </dgm:pt>
    <dgm:pt modelId="{E33E5DCA-D728-4E51-A33D-BB140DA5FE42}" type="pres">
      <dgm:prSet presAssocID="{45EDD541-4819-4D48-A266-89B46A898FAC}" presName="linearFlow" presStyleCnt="0">
        <dgm:presLayoutVars>
          <dgm:dir/>
          <dgm:animLvl val="lvl"/>
          <dgm:resizeHandles val="exact"/>
        </dgm:presLayoutVars>
      </dgm:prSet>
      <dgm:spPr/>
      <dgm:t>
        <a:bodyPr/>
        <a:lstStyle/>
        <a:p>
          <a:endParaRPr lang="en-US"/>
        </a:p>
      </dgm:t>
    </dgm:pt>
    <dgm:pt modelId="{D3778BAF-C74E-433A-B95C-5E08D9915C7C}" type="pres">
      <dgm:prSet presAssocID="{126BD39E-8761-4891-8813-EA696B3FC974}" presName="composite" presStyleCnt="0"/>
      <dgm:spPr/>
    </dgm:pt>
    <dgm:pt modelId="{276C6D6A-2E46-4FD7-BB2C-D04B147F818E}" type="pres">
      <dgm:prSet presAssocID="{126BD39E-8761-4891-8813-EA696B3FC974}" presName="parentText" presStyleLbl="alignNode1" presStyleIdx="0" presStyleCnt="3" custAng="10800000" custLinFactNeighborX="-8757" custLinFactNeighborY="-7801">
        <dgm:presLayoutVars>
          <dgm:chMax val="1"/>
          <dgm:bulletEnabled val="1"/>
        </dgm:presLayoutVars>
      </dgm:prSet>
      <dgm:spPr/>
      <dgm:t>
        <a:bodyPr/>
        <a:lstStyle/>
        <a:p>
          <a:endParaRPr lang="en-US"/>
        </a:p>
      </dgm:t>
    </dgm:pt>
    <dgm:pt modelId="{DE9834F6-67B0-4581-8AFA-9E425304CB87}" type="pres">
      <dgm:prSet presAssocID="{126BD39E-8761-4891-8813-EA696B3FC974}" presName="descendantText" presStyleLbl="alignAcc1" presStyleIdx="0" presStyleCnt="3" custLinFactNeighborX="59" custLinFactNeighborY="50396">
        <dgm:presLayoutVars>
          <dgm:bulletEnabled val="1"/>
        </dgm:presLayoutVars>
      </dgm:prSet>
      <dgm:spPr>
        <a:prstGeom prst="round2SameRect">
          <a:avLst/>
        </a:prstGeom>
      </dgm:spPr>
      <dgm:t>
        <a:bodyPr/>
        <a:lstStyle/>
        <a:p>
          <a:endParaRPr lang="en-US"/>
        </a:p>
      </dgm:t>
    </dgm:pt>
    <dgm:pt modelId="{E9548DD1-C623-487B-91AF-375B7B8B866E}" type="pres">
      <dgm:prSet presAssocID="{29D01CF8-CA93-40AA-9628-5FCCD8C21128}" presName="sp" presStyleCnt="0"/>
      <dgm:spPr/>
    </dgm:pt>
    <dgm:pt modelId="{2F7A35EF-C967-496D-930F-B84C39A2A607}" type="pres">
      <dgm:prSet presAssocID="{9CD022E6-B0BF-4E13-8CD0-5E58585D4CD3}" presName="composite" presStyleCnt="0"/>
      <dgm:spPr/>
    </dgm:pt>
    <dgm:pt modelId="{B9C7506B-C045-4C38-9E00-F949AC2F5933}" type="pres">
      <dgm:prSet presAssocID="{9CD022E6-B0BF-4E13-8CD0-5E58585D4CD3}" presName="parentText" presStyleLbl="alignNode1" presStyleIdx="1" presStyleCnt="3" custAng="10800000">
        <dgm:presLayoutVars>
          <dgm:chMax val="1"/>
          <dgm:bulletEnabled val="1"/>
        </dgm:presLayoutVars>
      </dgm:prSet>
      <dgm:spPr/>
      <dgm:t>
        <a:bodyPr/>
        <a:lstStyle/>
        <a:p>
          <a:endParaRPr lang="en-US"/>
        </a:p>
      </dgm:t>
    </dgm:pt>
    <dgm:pt modelId="{7FA57D7E-3337-403D-B7A1-81C56D929BD4}" type="pres">
      <dgm:prSet presAssocID="{9CD022E6-B0BF-4E13-8CD0-5E58585D4CD3}" presName="descendantText" presStyleLbl="alignAcc1" presStyleIdx="1" presStyleCnt="3" custLinFactNeighborX="925" custLinFactNeighborY="54867">
        <dgm:presLayoutVars>
          <dgm:bulletEnabled val="1"/>
        </dgm:presLayoutVars>
      </dgm:prSet>
      <dgm:spPr>
        <a:prstGeom prst="round2SameRect">
          <a:avLst/>
        </a:prstGeom>
      </dgm:spPr>
      <dgm:t>
        <a:bodyPr/>
        <a:lstStyle/>
        <a:p>
          <a:endParaRPr lang="en-US"/>
        </a:p>
      </dgm:t>
    </dgm:pt>
    <dgm:pt modelId="{3CA69E28-B292-49A7-8ACD-DCE52F666527}" type="pres">
      <dgm:prSet presAssocID="{6218597B-5A38-413B-9EBF-460942121D9D}" presName="sp" presStyleCnt="0"/>
      <dgm:spPr/>
    </dgm:pt>
    <dgm:pt modelId="{C1CFE7B5-861F-4558-84FA-C5ADB1ACBD2C}" type="pres">
      <dgm:prSet presAssocID="{7E41400B-AB3D-48F3-B948-B36ABE16DD12}" presName="composite" presStyleCnt="0"/>
      <dgm:spPr/>
    </dgm:pt>
    <dgm:pt modelId="{0BD1915E-1241-4854-A612-B8525391F6AB}" type="pres">
      <dgm:prSet presAssocID="{7E41400B-AB3D-48F3-B948-B36ABE16DD12}" presName="parentText" presStyleLbl="alignNode1" presStyleIdx="2" presStyleCnt="3" custAng="10800000" custLinFactNeighborX="0" custLinFactNeighborY="47">
        <dgm:presLayoutVars>
          <dgm:chMax val="1"/>
          <dgm:bulletEnabled val="1"/>
        </dgm:presLayoutVars>
      </dgm:prSet>
      <dgm:spPr/>
      <dgm:t>
        <a:bodyPr/>
        <a:lstStyle/>
        <a:p>
          <a:endParaRPr lang="en-US"/>
        </a:p>
      </dgm:t>
    </dgm:pt>
    <dgm:pt modelId="{BA7F6B0E-A225-4F41-8336-226899F0EBA2}" type="pres">
      <dgm:prSet presAssocID="{7E41400B-AB3D-48F3-B948-B36ABE16DD12}" presName="descendantText" presStyleLbl="alignAcc1" presStyleIdx="2" presStyleCnt="3" custLinFactNeighborX="1758" custLinFactNeighborY="53918">
        <dgm:presLayoutVars>
          <dgm:bulletEnabled val="1"/>
        </dgm:presLayoutVars>
      </dgm:prSet>
      <dgm:spPr>
        <a:prstGeom prst="round2SameRect">
          <a:avLst/>
        </a:prstGeom>
      </dgm:spPr>
      <dgm:t>
        <a:bodyPr/>
        <a:lstStyle/>
        <a:p>
          <a:endParaRPr lang="en-US"/>
        </a:p>
      </dgm:t>
    </dgm:pt>
  </dgm:ptLst>
  <dgm:cxnLst>
    <dgm:cxn modelId="{84F44EDC-CAE4-400D-8E5E-D81F68BB5900}" srcId="{9CD022E6-B0BF-4E13-8CD0-5E58585D4CD3}" destId="{4B85D9BA-9122-49CD-BD25-C807E08A654D}" srcOrd="0" destOrd="0" parTransId="{ED766FE2-9015-4F0E-92E8-A1DB076E7E05}" sibTransId="{B6569638-36BA-4366-B9D4-3382DFDE8C69}"/>
    <dgm:cxn modelId="{33200660-3A29-475E-948A-FA2B82F7CDEE}" type="presOf" srcId="{8EF49C6E-721A-41D5-8355-FA7DC6DCD1EF}" destId="{BA7F6B0E-A225-4F41-8336-226899F0EBA2}" srcOrd="0" destOrd="0" presId="urn:microsoft.com/office/officeart/2005/8/layout/chevron2"/>
    <dgm:cxn modelId="{3C953279-3069-487A-95EA-D2B3AB9DFEB4}" srcId="{45EDD541-4819-4D48-A266-89B46A898FAC}" destId="{7E41400B-AB3D-48F3-B948-B36ABE16DD12}" srcOrd="2" destOrd="0" parTransId="{6A1B0C2C-64C8-4C60-B3A4-18F3297C0F93}" sibTransId="{0F87C0DF-C81C-4C59-8229-04A450094625}"/>
    <dgm:cxn modelId="{B7FD75BC-6D53-428A-966E-8798062045DF}" type="presOf" srcId="{126BD39E-8761-4891-8813-EA696B3FC974}" destId="{276C6D6A-2E46-4FD7-BB2C-D04B147F818E}" srcOrd="0" destOrd="0" presId="urn:microsoft.com/office/officeart/2005/8/layout/chevron2"/>
    <dgm:cxn modelId="{40D5112F-BD03-4C2D-837D-B13003B66B0A}" type="presOf" srcId="{9CD022E6-B0BF-4E13-8CD0-5E58585D4CD3}" destId="{B9C7506B-C045-4C38-9E00-F949AC2F5933}" srcOrd="0" destOrd="0" presId="urn:microsoft.com/office/officeart/2005/8/layout/chevron2"/>
    <dgm:cxn modelId="{D900C658-38B1-4239-A71B-B22E1EEB5F2C}" srcId="{45EDD541-4819-4D48-A266-89B46A898FAC}" destId="{9CD022E6-B0BF-4E13-8CD0-5E58585D4CD3}" srcOrd="1" destOrd="0" parTransId="{C8DBA97B-12BA-4B85-89C4-460FB284B975}" sibTransId="{6218597B-5A38-413B-9EBF-460942121D9D}"/>
    <dgm:cxn modelId="{1C18C4A3-D2DC-4178-AB3B-0973C3F5EB3A}" srcId="{7E41400B-AB3D-48F3-B948-B36ABE16DD12}" destId="{8EF49C6E-721A-41D5-8355-FA7DC6DCD1EF}" srcOrd="0" destOrd="0" parTransId="{3F297667-8455-4E1C-BAC6-06EA6A94076E}" sibTransId="{44D1D230-8825-4A33-80FF-D828D614BCEF}"/>
    <dgm:cxn modelId="{738F78D9-2EC4-4C27-B170-53D36D893131}" srcId="{45EDD541-4819-4D48-A266-89B46A898FAC}" destId="{126BD39E-8761-4891-8813-EA696B3FC974}" srcOrd="0" destOrd="0" parTransId="{E36B9F27-5C03-4606-9CBA-722C24ABB0AF}" sibTransId="{29D01CF8-CA93-40AA-9628-5FCCD8C21128}"/>
    <dgm:cxn modelId="{32AEEF34-3131-4E6D-9364-30876F7117A0}" type="presOf" srcId="{45EDD541-4819-4D48-A266-89B46A898FAC}" destId="{E33E5DCA-D728-4E51-A33D-BB140DA5FE42}" srcOrd="0" destOrd="0" presId="urn:microsoft.com/office/officeart/2005/8/layout/chevron2"/>
    <dgm:cxn modelId="{C795CC26-EC89-4279-8AB0-C8AB21581F11}" type="presOf" srcId="{7E41400B-AB3D-48F3-B948-B36ABE16DD12}" destId="{0BD1915E-1241-4854-A612-B8525391F6AB}" srcOrd="0" destOrd="0" presId="urn:microsoft.com/office/officeart/2005/8/layout/chevron2"/>
    <dgm:cxn modelId="{931E1ED4-99B2-4EB5-9F37-369E2CF21BED}" type="presOf" srcId="{F8A3B332-911B-42B3-A20A-7C3608384CD8}" destId="{DE9834F6-67B0-4581-8AFA-9E425304CB87}" srcOrd="0" destOrd="0" presId="urn:microsoft.com/office/officeart/2005/8/layout/chevron2"/>
    <dgm:cxn modelId="{13A10884-64D6-404E-BB24-F9E2F6F80F27}" srcId="{126BD39E-8761-4891-8813-EA696B3FC974}" destId="{F8A3B332-911B-42B3-A20A-7C3608384CD8}" srcOrd="0" destOrd="0" parTransId="{A2368698-BCDC-4256-A20F-81F8DCC7AEF5}" sibTransId="{7F652D28-F0C8-4F5C-B499-1BEBCB54CBA0}"/>
    <dgm:cxn modelId="{D3C89E14-64CC-425A-907C-0ED45D559A05}" type="presOf" srcId="{4B85D9BA-9122-49CD-BD25-C807E08A654D}" destId="{7FA57D7E-3337-403D-B7A1-81C56D929BD4}" srcOrd="0" destOrd="0" presId="urn:microsoft.com/office/officeart/2005/8/layout/chevron2"/>
    <dgm:cxn modelId="{74E7E179-41A0-4D99-977A-282ABC1DAA4F}" type="presParOf" srcId="{E33E5DCA-D728-4E51-A33D-BB140DA5FE42}" destId="{D3778BAF-C74E-433A-B95C-5E08D9915C7C}" srcOrd="0" destOrd="0" presId="urn:microsoft.com/office/officeart/2005/8/layout/chevron2"/>
    <dgm:cxn modelId="{80288460-C08E-4982-B51C-AAE0E6EB4978}" type="presParOf" srcId="{D3778BAF-C74E-433A-B95C-5E08D9915C7C}" destId="{276C6D6A-2E46-4FD7-BB2C-D04B147F818E}" srcOrd="0" destOrd="0" presId="urn:microsoft.com/office/officeart/2005/8/layout/chevron2"/>
    <dgm:cxn modelId="{40C37880-595F-4DA8-823B-650AC43F1C10}" type="presParOf" srcId="{D3778BAF-C74E-433A-B95C-5E08D9915C7C}" destId="{DE9834F6-67B0-4581-8AFA-9E425304CB87}" srcOrd="1" destOrd="0" presId="urn:microsoft.com/office/officeart/2005/8/layout/chevron2"/>
    <dgm:cxn modelId="{2272911C-1168-42A1-8BD8-DF62F5BD00C0}" type="presParOf" srcId="{E33E5DCA-D728-4E51-A33D-BB140DA5FE42}" destId="{E9548DD1-C623-487B-91AF-375B7B8B866E}" srcOrd="1" destOrd="0" presId="urn:microsoft.com/office/officeart/2005/8/layout/chevron2"/>
    <dgm:cxn modelId="{AB39A623-FE94-449C-9CAC-71ED3AEE1B93}" type="presParOf" srcId="{E33E5DCA-D728-4E51-A33D-BB140DA5FE42}" destId="{2F7A35EF-C967-496D-930F-B84C39A2A607}" srcOrd="2" destOrd="0" presId="urn:microsoft.com/office/officeart/2005/8/layout/chevron2"/>
    <dgm:cxn modelId="{8F85BD45-E373-418D-87C4-9BC054B1EABD}" type="presParOf" srcId="{2F7A35EF-C967-496D-930F-B84C39A2A607}" destId="{B9C7506B-C045-4C38-9E00-F949AC2F5933}" srcOrd="0" destOrd="0" presId="urn:microsoft.com/office/officeart/2005/8/layout/chevron2"/>
    <dgm:cxn modelId="{CF1ECD96-3EE4-4A16-BC68-F67AED3EAD38}" type="presParOf" srcId="{2F7A35EF-C967-496D-930F-B84C39A2A607}" destId="{7FA57D7E-3337-403D-B7A1-81C56D929BD4}" srcOrd="1" destOrd="0" presId="urn:microsoft.com/office/officeart/2005/8/layout/chevron2"/>
    <dgm:cxn modelId="{BA975D3D-5091-4833-9F3D-584CE1265FE2}" type="presParOf" srcId="{E33E5DCA-D728-4E51-A33D-BB140DA5FE42}" destId="{3CA69E28-B292-49A7-8ACD-DCE52F666527}" srcOrd="3" destOrd="0" presId="urn:microsoft.com/office/officeart/2005/8/layout/chevron2"/>
    <dgm:cxn modelId="{E9BDCA64-6035-496F-95C7-17683BBB516A}" type="presParOf" srcId="{E33E5DCA-D728-4E51-A33D-BB140DA5FE42}" destId="{C1CFE7B5-861F-4558-84FA-C5ADB1ACBD2C}" srcOrd="4" destOrd="0" presId="urn:microsoft.com/office/officeart/2005/8/layout/chevron2"/>
    <dgm:cxn modelId="{24A27EBD-4856-474A-AA25-2C1225968C8F}" type="presParOf" srcId="{C1CFE7B5-861F-4558-84FA-C5ADB1ACBD2C}" destId="{0BD1915E-1241-4854-A612-B8525391F6AB}" srcOrd="0" destOrd="0" presId="urn:microsoft.com/office/officeart/2005/8/layout/chevron2"/>
    <dgm:cxn modelId="{DE2535EF-DA81-40E5-A576-013DBD430780}" type="presParOf" srcId="{C1CFE7B5-861F-4558-84FA-C5ADB1ACBD2C}" destId="{BA7F6B0E-A225-4F41-8336-226899F0EB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45EDD541-4819-4D48-A266-89B46A898FAC}" type="doc">
      <dgm:prSet loTypeId="urn:microsoft.com/office/officeart/2005/8/layout/chevron2" loCatId="process" qsTypeId="urn:microsoft.com/office/officeart/2005/8/quickstyle/3d2" qsCatId="3D" csTypeId="urn:microsoft.com/office/officeart/2005/8/colors/accent4_2" csCatId="accent4" phldr="1"/>
      <dgm:spPr/>
      <dgm:t>
        <a:bodyPr/>
        <a:lstStyle/>
        <a:p>
          <a:endParaRPr lang="en-GB"/>
        </a:p>
      </dgm:t>
    </dgm:pt>
    <dgm:pt modelId="{126BD39E-8761-4891-8813-EA696B3FC974}">
      <dgm:prSet phldrT="[Text]"/>
      <dgm:spPr>
        <a:xfrm rot="16200000">
          <a:off x="-245395" y="245395"/>
          <a:ext cx="1635968" cy="1145177"/>
        </a:xfrm>
        <a:prstGeom prst="chevron">
          <a:avLst/>
        </a:prstGeom>
      </dgm:spPr>
      <dgm:t>
        <a:bodyPr/>
        <a:lstStyle/>
        <a:p>
          <a:endParaRPr lang="en-GB" b="1">
            <a:solidFill>
              <a:sysClr val="window" lastClr="FFFFFF"/>
            </a:solidFill>
            <a:latin typeface="Arial" pitchFamily="34" charset="0"/>
            <a:ea typeface="+mn-ea"/>
            <a:cs typeface="Arial" pitchFamily="34" charset="0"/>
          </a:endParaRPr>
        </a:p>
      </dgm:t>
    </dgm:pt>
    <dgm:pt modelId="{E36B9F27-5C03-4606-9CBA-722C24ABB0AF}" type="parTrans" cxnId="{738F78D9-2EC4-4C27-B170-53D36D893131}">
      <dgm:prSet/>
      <dgm:spPr/>
      <dgm:t>
        <a:bodyPr/>
        <a:lstStyle/>
        <a:p>
          <a:endParaRPr lang="en-GB"/>
        </a:p>
      </dgm:t>
    </dgm:pt>
    <dgm:pt modelId="{29D01CF8-CA93-40AA-9628-5FCCD8C21128}" type="sibTrans" cxnId="{738F78D9-2EC4-4C27-B170-53D36D893131}">
      <dgm:prSet/>
      <dgm:spPr/>
      <dgm:t>
        <a:bodyPr/>
        <a:lstStyle/>
        <a:p>
          <a:endParaRPr lang="en-GB"/>
        </a:p>
      </dgm:t>
    </dgm:pt>
    <dgm:pt modelId="{7E41400B-AB3D-48F3-B948-B36ABE16DD12}">
      <dgm:prSet phldrT="[Text]"/>
      <dgm:spPr>
        <a:xfrm rot="16200000">
          <a:off x="-245395" y="3133501"/>
          <a:ext cx="1635968" cy="1145177"/>
        </a:xfrm>
        <a:prstGeom prst="chevron">
          <a:avLst/>
        </a:prstGeom>
      </dgm:spPr>
      <dgm:t>
        <a:bodyPr/>
        <a:lstStyle/>
        <a:p>
          <a:endParaRPr lang="en-GB" dirty="0">
            <a:solidFill>
              <a:sysClr val="window" lastClr="FFFFFF"/>
            </a:solidFill>
            <a:latin typeface="Arial" pitchFamily="34" charset="0"/>
            <a:ea typeface="+mn-ea"/>
            <a:cs typeface="Arial" pitchFamily="34" charset="0"/>
          </a:endParaRPr>
        </a:p>
      </dgm:t>
    </dgm:pt>
    <dgm:pt modelId="{6A1B0C2C-64C8-4C60-B3A4-18F3297C0F93}" type="parTrans" cxnId="{3C953279-3069-487A-95EA-D2B3AB9DFEB4}">
      <dgm:prSet/>
      <dgm:spPr/>
      <dgm:t>
        <a:bodyPr/>
        <a:lstStyle/>
        <a:p>
          <a:endParaRPr lang="en-GB"/>
        </a:p>
      </dgm:t>
    </dgm:pt>
    <dgm:pt modelId="{0F87C0DF-C81C-4C59-8229-04A450094625}" type="sibTrans" cxnId="{3C953279-3069-487A-95EA-D2B3AB9DFEB4}">
      <dgm:prSet/>
      <dgm:spPr/>
      <dgm:t>
        <a:bodyPr/>
        <a:lstStyle/>
        <a:p>
          <a:endParaRPr lang="en-GB"/>
        </a:p>
      </dgm:t>
    </dgm:pt>
    <dgm:pt modelId="{F8A3B332-911B-42B3-A20A-7C3608384CD8}">
      <dgm:prSet custT="1"/>
      <dgm:spPr>
        <a:xfrm rot="5400000">
          <a:off x="4155699" y="-2442667"/>
          <a:ext cx="1063379" cy="7084422"/>
        </a:xfrm>
        <a:prstGeom prst="round2SameRect">
          <a:avLst/>
        </a:prstGeom>
      </dgm:spPr>
      <dgm:t>
        <a:bodyPr/>
        <a:lstStyle/>
        <a:p>
          <a:r>
            <a:rPr lang="en-US" sz="2400" b="1"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Level 3 Brickwork NVQ </a:t>
          </a:r>
          <a:endParaRPr lang="en-GB" sz="2400" b="1" dirty="0">
            <a:solidFill>
              <a:schemeClr val="accent4">
                <a:lumMod val="75000"/>
              </a:schemeClr>
            </a:solidFill>
            <a:effectLst>
              <a:outerShdw blurRad="38100" dist="38100" dir="2700000" algn="tl">
                <a:srgbClr val="000000">
                  <a:alpha val="43137"/>
                </a:srgbClr>
              </a:outerShdw>
            </a:effectLst>
            <a:latin typeface="Arial" pitchFamily="34" charset="0"/>
            <a:ea typeface="+mn-ea"/>
            <a:cs typeface="Arial" pitchFamily="34" charset="0"/>
          </a:endParaRPr>
        </a:p>
      </dgm:t>
    </dgm:pt>
    <dgm:pt modelId="{A2368698-BCDC-4256-A20F-81F8DCC7AEF5}" type="parTrans" cxnId="{13A10884-64D6-404E-BB24-F9E2F6F80F27}">
      <dgm:prSet/>
      <dgm:spPr/>
      <dgm:t>
        <a:bodyPr/>
        <a:lstStyle/>
        <a:p>
          <a:endParaRPr lang="en-GB"/>
        </a:p>
      </dgm:t>
    </dgm:pt>
    <dgm:pt modelId="{7F652D28-F0C8-4F5C-B499-1BEBCB54CBA0}" type="sibTrans" cxnId="{13A10884-64D6-404E-BB24-F9E2F6F80F27}">
      <dgm:prSet/>
      <dgm:spPr/>
      <dgm:t>
        <a:bodyPr/>
        <a:lstStyle/>
        <a:p>
          <a:endParaRPr lang="en-GB"/>
        </a:p>
      </dgm:t>
    </dgm:pt>
    <dgm:pt modelId="{9CD022E6-B0BF-4E13-8CD0-5E58585D4CD3}">
      <dgm:prSet phldrT="[Text]"/>
      <dgm:spPr>
        <a:xfrm rot="16200000">
          <a:off x="-245395" y="1690392"/>
          <a:ext cx="1635968" cy="1145177"/>
        </a:xfrm>
        <a:prstGeom prst="chevron">
          <a:avLst/>
        </a:prstGeom>
      </dgm:spPr>
      <dgm:t>
        <a:bodyPr/>
        <a:lstStyle/>
        <a:p>
          <a:endParaRPr lang="en-GB" dirty="0">
            <a:solidFill>
              <a:sysClr val="window" lastClr="FFFFFF"/>
            </a:solidFill>
            <a:latin typeface="Arial" pitchFamily="34" charset="0"/>
            <a:ea typeface="+mn-ea"/>
            <a:cs typeface="Arial" pitchFamily="34" charset="0"/>
          </a:endParaRPr>
        </a:p>
      </dgm:t>
    </dgm:pt>
    <dgm:pt modelId="{6218597B-5A38-413B-9EBF-460942121D9D}" type="sibTrans" cxnId="{D900C658-38B1-4239-A71B-B22E1EEB5F2C}">
      <dgm:prSet/>
      <dgm:spPr/>
      <dgm:t>
        <a:bodyPr/>
        <a:lstStyle/>
        <a:p>
          <a:endParaRPr lang="en-GB"/>
        </a:p>
      </dgm:t>
    </dgm:pt>
    <dgm:pt modelId="{C8DBA97B-12BA-4B85-89C4-460FB284B975}" type="parTrans" cxnId="{D900C658-38B1-4239-A71B-B22E1EEB5F2C}">
      <dgm:prSet/>
      <dgm:spPr/>
      <dgm:t>
        <a:bodyPr/>
        <a:lstStyle/>
        <a:p>
          <a:endParaRPr lang="en-GB"/>
        </a:p>
      </dgm:t>
    </dgm:pt>
    <dgm:pt modelId="{4B85D9BA-9122-49CD-BD25-C807E08A654D}">
      <dgm:prSet custT="1"/>
      <dgm:spPr>
        <a:xfrm rot="5400000">
          <a:off x="4155699" y="-982079"/>
          <a:ext cx="1063379" cy="7084422"/>
        </a:xfrm>
        <a:prstGeom prst="round2SameRect">
          <a:avLst/>
        </a:prstGeom>
      </dgm:spPr>
      <dgm:t>
        <a:bodyPr/>
        <a:lstStyle/>
        <a:p>
          <a:r>
            <a:rPr lang="en-GB" sz="2400" b="1" dirty="0">
              <a:solidFill>
                <a:schemeClr val="accent4">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2 </a:t>
          </a:r>
          <a:r>
            <a:rPr lang="en-US" sz="2400" b="1"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Brickwork NVQ</a:t>
          </a:r>
          <a:r>
            <a:rPr lang="en-GB" sz="2400" b="1" dirty="0">
              <a:solidFill>
                <a:schemeClr val="accent4">
                  <a:lumMod val="75000"/>
                </a:schemeClr>
              </a:solidFill>
              <a:effectLst>
                <a:outerShdw blurRad="38100" dist="38100" dir="2700000" algn="tl">
                  <a:srgbClr val="000000">
                    <a:alpha val="43137"/>
                  </a:srgbClr>
                </a:outerShdw>
              </a:effectLst>
              <a:latin typeface="Arial" pitchFamily="34" charset="0"/>
              <a:ea typeface="+mn-ea"/>
              <a:cs typeface="Arial" pitchFamily="34" charset="0"/>
            </a:rPr>
            <a:t> </a:t>
          </a:r>
        </a:p>
      </dgm:t>
    </dgm:pt>
    <dgm:pt modelId="{ED766FE2-9015-4F0E-92E8-A1DB076E7E05}" type="parTrans" cxnId="{84F44EDC-CAE4-400D-8E5E-D81F68BB5900}">
      <dgm:prSet/>
      <dgm:spPr/>
      <dgm:t>
        <a:bodyPr/>
        <a:lstStyle/>
        <a:p>
          <a:endParaRPr lang="en-GB"/>
        </a:p>
      </dgm:t>
    </dgm:pt>
    <dgm:pt modelId="{B6569638-36BA-4366-B9D4-3382DFDE8C69}" type="sibTrans" cxnId="{84F44EDC-CAE4-400D-8E5E-D81F68BB5900}">
      <dgm:prSet/>
      <dgm:spPr/>
      <dgm:t>
        <a:bodyPr/>
        <a:lstStyle/>
        <a:p>
          <a:endParaRPr lang="en-GB"/>
        </a:p>
      </dgm:t>
    </dgm:pt>
    <dgm:pt modelId="{8EF49C6E-721A-41D5-8355-FA7DC6DCD1EF}">
      <dgm:prSet custT="1"/>
      <dgm:spPr>
        <a:xfrm rot="5400000">
          <a:off x="4155699" y="450168"/>
          <a:ext cx="1063379" cy="7084422"/>
        </a:xfrm>
        <a:prstGeom prst="round2SameRect">
          <a:avLst/>
        </a:prstGeom>
      </dgm:spPr>
      <dgm:t>
        <a:bodyPr/>
        <a:lstStyle/>
        <a:p>
          <a:r>
            <a:rPr lang="en-GB" sz="2400" b="1" dirty="0">
              <a:solidFill>
                <a:schemeClr val="accent4">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1 Construction Skills</a:t>
          </a:r>
          <a:endParaRPr lang="en-GB" sz="2400" dirty="0">
            <a:solidFill>
              <a:schemeClr val="accent4">
                <a:lumMod val="75000"/>
              </a:schemeClr>
            </a:solidFill>
            <a:effectLst>
              <a:outerShdw blurRad="38100" dist="38100" dir="2700000" algn="tl">
                <a:srgbClr val="000000">
                  <a:alpha val="43137"/>
                </a:srgbClr>
              </a:outerShdw>
            </a:effectLst>
            <a:latin typeface="Calibri"/>
            <a:ea typeface="+mn-ea"/>
            <a:cs typeface="+mn-cs"/>
          </a:endParaRPr>
        </a:p>
      </dgm:t>
    </dgm:pt>
    <dgm:pt modelId="{3F297667-8455-4E1C-BAC6-06EA6A94076E}" type="parTrans" cxnId="{1C18C4A3-D2DC-4178-AB3B-0973C3F5EB3A}">
      <dgm:prSet/>
      <dgm:spPr/>
      <dgm:t>
        <a:bodyPr/>
        <a:lstStyle/>
        <a:p>
          <a:endParaRPr lang="en-GB"/>
        </a:p>
      </dgm:t>
    </dgm:pt>
    <dgm:pt modelId="{44D1D230-8825-4A33-80FF-D828D614BCEF}" type="sibTrans" cxnId="{1C18C4A3-D2DC-4178-AB3B-0973C3F5EB3A}">
      <dgm:prSet/>
      <dgm:spPr/>
      <dgm:t>
        <a:bodyPr/>
        <a:lstStyle/>
        <a:p>
          <a:endParaRPr lang="en-GB"/>
        </a:p>
      </dgm:t>
    </dgm:pt>
    <dgm:pt modelId="{E33E5DCA-D728-4E51-A33D-BB140DA5FE42}" type="pres">
      <dgm:prSet presAssocID="{45EDD541-4819-4D48-A266-89B46A898FAC}" presName="linearFlow" presStyleCnt="0">
        <dgm:presLayoutVars>
          <dgm:dir/>
          <dgm:animLvl val="lvl"/>
          <dgm:resizeHandles val="exact"/>
        </dgm:presLayoutVars>
      </dgm:prSet>
      <dgm:spPr/>
      <dgm:t>
        <a:bodyPr/>
        <a:lstStyle/>
        <a:p>
          <a:endParaRPr lang="en-US"/>
        </a:p>
      </dgm:t>
    </dgm:pt>
    <dgm:pt modelId="{D3778BAF-C74E-433A-B95C-5E08D9915C7C}" type="pres">
      <dgm:prSet presAssocID="{126BD39E-8761-4891-8813-EA696B3FC974}" presName="composite" presStyleCnt="0"/>
      <dgm:spPr/>
    </dgm:pt>
    <dgm:pt modelId="{276C6D6A-2E46-4FD7-BB2C-D04B147F818E}" type="pres">
      <dgm:prSet presAssocID="{126BD39E-8761-4891-8813-EA696B3FC974}" presName="parentText" presStyleLbl="alignNode1" presStyleIdx="0" presStyleCnt="3" custAng="10800000" custLinFactNeighborX="-8757" custLinFactNeighborY="-7801">
        <dgm:presLayoutVars>
          <dgm:chMax val="1"/>
          <dgm:bulletEnabled val="1"/>
        </dgm:presLayoutVars>
      </dgm:prSet>
      <dgm:spPr/>
      <dgm:t>
        <a:bodyPr/>
        <a:lstStyle/>
        <a:p>
          <a:endParaRPr lang="en-US"/>
        </a:p>
      </dgm:t>
    </dgm:pt>
    <dgm:pt modelId="{DE9834F6-67B0-4581-8AFA-9E425304CB87}" type="pres">
      <dgm:prSet presAssocID="{126BD39E-8761-4891-8813-EA696B3FC974}" presName="descendantText" presStyleLbl="alignAcc1" presStyleIdx="0" presStyleCnt="3" custLinFactNeighborX="59" custLinFactNeighborY="50396">
        <dgm:presLayoutVars>
          <dgm:bulletEnabled val="1"/>
        </dgm:presLayoutVars>
      </dgm:prSet>
      <dgm:spPr>
        <a:prstGeom prst="round2SameRect">
          <a:avLst/>
        </a:prstGeom>
      </dgm:spPr>
      <dgm:t>
        <a:bodyPr/>
        <a:lstStyle/>
        <a:p>
          <a:endParaRPr lang="en-US"/>
        </a:p>
      </dgm:t>
    </dgm:pt>
    <dgm:pt modelId="{E9548DD1-C623-487B-91AF-375B7B8B866E}" type="pres">
      <dgm:prSet presAssocID="{29D01CF8-CA93-40AA-9628-5FCCD8C21128}" presName="sp" presStyleCnt="0"/>
      <dgm:spPr/>
    </dgm:pt>
    <dgm:pt modelId="{2F7A35EF-C967-496D-930F-B84C39A2A607}" type="pres">
      <dgm:prSet presAssocID="{9CD022E6-B0BF-4E13-8CD0-5E58585D4CD3}" presName="composite" presStyleCnt="0"/>
      <dgm:spPr/>
    </dgm:pt>
    <dgm:pt modelId="{B9C7506B-C045-4C38-9E00-F949AC2F5933}" type="pres">
      <dgm:prSet presAssocID="{9CD022E6-B0BF-4E13-8CD0-5E58585D4CD3}" presName="parentText" presStyleLbl="alignNode1" presStyleIdx="1" presStyleCnt="3" custAng="10800000">
        <dgm:presLayoutVars>
          <dgm:chMax val="1"/>
          <dgm:bulletEnabled val="1"/>
        </dgm:presLayoutVars>
      </dgm:prSet>
      <dgm:spPr/>
      <dgm:t>
        <a:bodyPr/>
        <a:lstStyle/>
        <a:p>
          <a:endParaRPr lang="en-US"/>
        </a:p>
      </dgm:t>
    </dgm:pt>
    <dgm:pt modelId="{7FA57D7E-3337-403D-B7A1-81C56D929BD4}" type="pres">
      <dgm:prSet presAssocID="{9CD022E6-B0BF-4E13-8CD0-5E58585D4CD3}" presName="descendantText" presStyleLbl="alignAcc1" presStyleIdx="1" presStyleCnt="3" custLinFactNeighborX="234" custLinFactNeighborY="54640">
        <dgm:presLayoutVars>
          <dgm:bulletEnabled val="1"/>
        </dgm:presLayoutVars>
      </dgm:prSet>
      <dgm:spPr>
        <a:prstGeom prst="round2SameRect">
          <a:avLst/>
        </a:prstGeom>
      </dgm:spPr>
      <dgm:t>
        <a:bodyPr/>
        <a:lstStyle/>
        <a:p>
          <a:endParaRPr lang="en-US"/>
        </a:p>
      </dgm:t>
    </dgm:pt>
    <dgm:pt modelId="{3CA69E28-B292-49A7-8ACD-DCE52F666527}" type="pres">
      <dgm:prSet presAssocID="{6218597B-5A38-413B-9EBF-460942121D9D}" presName="sp" presStyleCnt="0"/>
      <dgm:spPr/>
    </dgm:pt>
    <dgm:pt modelId="{C1CFE7B5-861F-4558-84FA-C5ADB1ACBD2C}" type="pres">
      <dgm:prSet presAssocID="{7E41400B-AB3D-48F3-B948-B36ABE16DD12}" presName="composite" presStyleCnt="0"/>
      <dgm:spPr/>
    </dgm:pt>
    <dgm:pt modelId="{0BD1915E-1241-4854-A612-B8525391F6AB}" type="pres">
      <dgm:prSet presAssocID="{7E41400B-AB3D-48F3-B948-B36ABE16DD12}" presName="parentText" presStyleLbl="alignNode1" presStyleIdx="2" presStyleCnt="3" custAng="10800000" custLinFactNeighborX="0" custLinFactNeighborY="47">
        <dgm:presLayoutVars>
          <dgm:chMax val="1"/>
          <dgm:bulletEnabled val="1"/>
        </dgm:presLayoutVars>
      </dgm:prSet>
      <dgm:spPr/>
      <dgm:t>
        <a:bodyPr/>
        <a:lstStyle/>
        <a:p>
          <a:endParaRPr lang="en-US"/>
        </a:p>
      </dgm:t>
    </dgm:pt>
    <dgm:pt modelId="{BA7F6B0E-A225-4F41-8336-226899F0EBA2}" type="pres">
      <dgm:prSet presAssocID="{7E41400B-AB3D-48F3-B948-B36ABE16DD12}" presName="descendantText" presStyleLbl="alignAcc1" presStyleIdx="2" presStyleCnt="3" custLinFactNeighborX="1758" custLinFactNeighborY="53918">
        <dgm:presLayoutVars>
          <dgm:bulletEnabled val="1"/>
        </dgm:presLayoutVars>
      </dgm:prSet>
      <dgm:spPr>
        <a:prstGeom prst="round2SameRect">
          <a:avLst/>
        </a:prstGeom>
      </dgm:spPr>
      <dgm:t>
        <a:bodyPr/>
        <a:lstStyle/>
        <a:p>
          <a:endParaRPr lang="en-US"/>
        </a:p>
      </dgm:t>
    </dgm:pt>
  </dgm:ptLst>
  <dgm:cxnLst>
    <dgm:cxn modelId="{84F44EDC-CAE4-400D-8E5E-D81F68BB5900}" srcId="{9CD022E6-B0BF-4E13-8CD0-5E58585D4CD3}" destId="{4B85D9BA-9122-49CD-BD25-C807E08A654D}" srcOrd="0" destOrd="0" parTransId="{ED766FE2-9015-4F0E-92E8-A1DB076E7E05}" sibTransId="{B6569638-36BA-4366-B9D4-3382DFDE8C69}"/>
    <dgm:cxn modelId="{33200660-3A29-475E-948A-FA2B82F7CDEE}" type="presOf" srcId="{8EF49C6E-721A-41D5-8355-FA7DC6DCD1EF}" destId="{BA7F6B0E-A225-4F41-8336-226899F0EBA2}" srcOrd="0" destOrd="0" presId="urn:microsoft.com/office/officeart/2005/8/layout/chevron2"/>
    <dgm:cxn modelId="{3C953279-3069-487A-95EA-D2B3AB9DFEB4}" srcId="{45EDD541-4819-4D48-A266-89B46A898FAC}" destId="{7E41400B-AB3D-48F3-B948-B36ABE16DD12}" srcOrd="2" destOrd="0" parTransId="{6A1B0C2C-64C8-4C60-B3A4-18F3297C0F93}" sibTransId="{0F87C0DF-C81C-4C59-8229-04A450094625}"/>
    <dgm:cxn modelId="{B7FD75BC-6D53-428A-966E-8798062045DF}" type="presOf" srcId="{126BD39E-8761-4891-8813-EA696B3FC974}" destId="{276C6D6A-2E46-4FD7-BB2C-D04B147F818E}" srcOrd="0" destOrd="0" presId="urn:microsoft.com/office/officeart/2005/8/layout/chevron2"/>
    <dgm:cxn modelId="{40D5112F-BD03-4C2D-837D-B13003B66B0A}" type="presOf" srcId="{9CD022E6-B0BF-4E13-8CD0-5E58585D4CD3}" destId="{B9C7506B-C045-4C38-9E00-F949AC2F5933}" srcOrd="0" destOrd="0" presId="urn:microsoft.com/office/officeart/2005/8/layout/chevron2"/>
    <dgm:cxn modelId="{D900C658-38B1-4239-A71B-B22E1EEB5F2C}" srcId="{45EDD541-4819-4D48-A266-89B46A898FAC}" destId="{9CD022E6-B0BF-4E13-8CD0-5E58585D4CD3}" srcOrd="1" destOrd="0" parTransId="{C8DBA97B-12BA-4B85-89C4-460FB284B975}" sibTransId="{6218597B-5A38-413B-9EBF-460942121D9D}"/>
    <dgm:cxn modelId="{1C18C4A3-D2DC-4178-AB3B-0973C3F5EB3A}" srcId="{7E41400B-AB3D-48F3-B948-B36ABE16DD12}" destId="{8EF49C6E-721A-41D5-8355-FA7DC6DCD1EF}" srcOrd="0" destOrd="0" parTransId="{3F297667-8455-4E1C-BAC6-06EA6A94076E}" sibTransId="{44D1D230-8825-4A33-80FF-D828D614BCEF}"/>
    <dgm:cxn modelId="{738F78D9-2EC4-4C27-B170-53D36D893131}" srcId="{45EDD541-4819-4D48-A266-89B46A898FAC}" destId="{126BD39E-8761-4891-8813-EA696B3FC974}" srcOrd="0" destOrd="0" parTransId="{E36B9F27-5C03-4606-9CBA-722C24ABB0AF}" sibTransId="{29D01CF8-CA93-40AA-9628-5FCCD8C21128}"/>
    <dgm:cxn modelId="{32AEEF34-3131-4E6D-9364-30876F7117A0}" type="presOf" srcId="{45EDD541-4819-4D48-A266-89B46A898FAC}" destId="{E33E5DCA-D728-4E51-A33D-BB140DA5FE42}" srcOrd="0" destOrd="0" presId="urn:microsoft.com/office/officeart/2005/8/layout/chevron2"/>
    <dgm:cxn modelId="{C795CC26-EC89-4279-8AB0-C8AB21581F11}" type="presOf" srcId="{7E41400B-AB3D-48F3-B948-B36ABE16DD12}" destId="{0BD1915E-1241-4854-A612-B8525391F6AB}" srcOrd="0" destOrd="0" presId="urn:microsoft.com/office/officeart/2005/8/layout/chevron2"/>
    <dgm:cxn modelId="{931E1ED4-99B2-4EB5-9F37-369E2CF21BED}" type="presOf" srcId="{F8A3B332-911B-42B3-A20A-7C3608384CD8}" destId="{DE9834F6-67B0-4581-8AFA-9E425304CB87}" srcOrd="0" destOrd="0" presId="urn:microsoft.com/office/officeart/2005/8/layout/chevron2"/>
    <dgm:cxn modelId="{13A10884-64D6-404E-BB24-F9E2F6F80F27}" srcId="{126BD39E-8761-4891-8813-EA696B3FC974}" destId="{F8A3B332-911B-42B3-A20A-7C3608384CD8}" srcOrd="0" destOrd="0" parTransId="{A2368698-BCDC-4256-A20F-81F8DCC7AEF5}" sibTransId="{7F652D28-F0C8-4F5C-B499-1BEBCB54CBA0}"/>
    <dgm:cxn modelId="{D3C89E14-64CC-425A-907C-0ED45D559A05}" type="presOf" srcId="{4B85D9BA-9122-49CD-BD25-C807E08A654D}" destId="{7FA57D7E-3337-403D-B7A1-81C56D929BD4}" srcOrd="0" destOrd="0" presId="urn:microsoft.com/office/officeart/2005/8/layout/chevron2"/>
    <dgm:cxn modelId="{74E7E179-41A0-4D99-977A-282ABC1DAA4F}" type="presParOf" srcId="{E33E5DCA-D728-4E51-A33D-BB140DA5FE42}" destId="{D3778BAF-C74E-433A-B95C-5E08D9915C7C}" srcOrd="0" destOrd="0" presId="urn:microsoft.com/office/officeart/2005/8/layout/chevron2"/>
    <dgm:cxn modelId="{80288460-C08E-4982-B51C-AAE0E6EB4978}" type="presParOf" srcId="{D3778BAF-C74E-433A-B95C-5E08D9915C7C}" destId="{276C6D6A-2E46-4FD7-BB2C-D04B147F818E}" srcOrd="0" destOrd="0" presId="urn:microsoft.com/office/officeart/2005/8/layout/chevron2"/>
    <dgm:cxn modelId="{40C37880-595F-4DA8-823B-650AC43F1C10}" type="presParOf" srcId="{D3778BAF-C74E-433A-B95C-5E08D9915C7C}" destId="{DE9834F6-67B0-4581-8AFA-9E425304CB87}" srcOrd="1" destOrd="0" presId="urn:microsoft.com/office/officeart/2005/8/layout/chevron2"/>
    <dgm:cxn modelId="{2272911C-1168-42A1-8BD8-DF62F5BD00C0}" type="presParOf" srcId="{E33E5DCA-D728-4E51-A33D-BB140DA5FE42}" destId="{E9548DD1-C623-487B-91AF-375B7B8B866E}" srcOrd="1" destOrd="0" presId="urn:microsoft.com/office/officeart/2005/8/layout/chevron2"/>
    <dgm:cxn modelId="{AB39A623-FE94-449C-9CAC-71ED3AEE1B93}" type="presParOf" srcId="{E33E5DCA-D728-4E51-A33D-BB140DA5FE42}" destId="{2F7A35EF-C967-496D-930F-B84C39A2A607}" srcOrd="2" destOrd="0" presId="urn:microsoft.com/office/officeart/2005/8/layout/chevron2"/>
    <dgm:cxn modelId="{8F85BD45-E373-418D-87C4-9BC054B1EABD}" type="presParOf" srcId="{2F7A35EF-C967-496D-930F-B84C39A2A607}" destId="{B9C7506B-C045-4C38-9E00-F949AC2F5933}" srcOrd="0" destOrd="0" presId="urn:microsoft.com/office/officeart/2005/8/layout/chevron2"/>
    <dgm:cxn modelId="{CF1ECD96-3EE4-4A16-BC68-F67AED3EAD38}" type="presParOf" srcId="{2F7A35EF-C967-496D-930F-B84C39A2A607}" destId="{7FA57D7E-3337-403D-B7A1-81C56D929BD4}" srcOrd="1" destOrd="0" presId="urn:microsoft.com/office/officeart/2005/8/layout/chevron2"/>
    <dgm:cxn modelId="{BA975D3D-5091-4833-9F3D-584CE1265FE2}" type="presParOf" srcId="{E33E5DCA-D728-4E51-A33D-BB140DA5FE42}" destId="{3CA69E28-B292-49A7-8ACD-DCE52F666527}" srcOrd="3" destOrd="0" presId="urn:microsoft.com/office/officeart/2005/8/layout/chevron2"/>
    <dgm:cxn modelId="{E9BDCA64-6035-496F-95C7-17683BBB516A}" type="presParOf" srcId="{E33E5DCA-D728-4E51-A33D-BB140DA5FE42}" destId="{C1CFE7B5-861F-4558-84FA-C5ADB1ACBD2C}" srcOrd="4" destOrd="0" presId="urn:microsoft.com/office/officeart/2005/8/layout/chevron2"/>
    <dgm:cxn modelId="{24A27EBD-4856-474A-AA25-2C1225968C8F}" type="presParOf" srcId="{C1CFE7B5-861F-4558-84FA-C5ADB1ACBD2C}" destId="{0BD1915E-1241-4854-A612-B8525391F6AB}" srcOrd="0" destOrd="0" presId="urn:microsoft.com/office/officeart/2005/8/layout/chevron2"/>
    <dgm:cxn modelId="{DE2535EF-DA81-40E5-A576-013DBD430780}" type="presParOf" srcId="{C1CFE7B5-861F-4558-84FA-C5ADB1ACBD2C}" destId="{BA7F6B0E-A225-4F41-8336-226899F0EB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764DE-AA02-43B5-BED5-B3D8470F13AE}">
      <dsp:nvSpPr>
        <dsp:cNvPr id="0" name=""/>
        <dsp:cNvSpPr/>
      </dsp:nvSpPr>
      <dsp:spPr>
        <a:xfrm>
          <a:off x="5625185" y="1482419"/>
          <a:ext cx="2453805" cy="2454259"/>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9FA80E6-4D12-43D0-AAE5-E810192E72B3}">
      <dsp:nvSpPr>
        <dsp:cNvPr id="0" name=""/>
        <dsp:cNvSpPr/>
      </dsp:nvSpPr>
      <dsp:spPr>
        <a:xfrm>
          <a:off x="5693418" y="1564242"/>
          <a:ext cx="2290857" cy="2290613"/>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kern="1200" dirty="0"/>
            <a:t>Lessons are timetabled between </a:t>
          </a:r>
        </a:p>
        <a:p>
          <a:pPr lvl="0" algn="ctr" defTabSz="1111250">
            <a:lnSpc>
              <a:spcPct val="90000"/>
            </a:lnSpc>
            <a:spcBef>
              <a:spcPct val="0"/>
            </a:spcBef>
            <a:spcAft>
              <a:spcPct val="35000"/>
            </a:spcAft>
          </a:pPr>
          <a:r>
            <a:rPr lang="en-GB" sz="2500" kern="1200" dirty="0"/>
            <a:t>9am-5pm</a:t>
          </a:r>
        </a:p>
      </dsp:txBody>
      <dsp:txXfrm>
        <a:off x="6020911" y="1891534"/>
        <a:ext cx="1635870" cy="1636029"/>
      </dsp:txXfrm>
    </dsp:sp>
    <dsp:sp modelId="{978A47E6-5CC1-43DC-B69F-805375B0C893}">
      <dsp:nvSpPr>
        <dsp:cNvPr id="0" name=""/>
        <dsp:cNvSpPr/>
      </dsp:nvSpPr>
      <dsp:spPr>
        <a:xfrm rot="2700000">
          <a:off x="3092062" y="1485386"/>
          <a:ext cx="2447894" cy="2447894"/>
        </a:xfrm>
        <a:prstGeom prst="teardrop">
          <a:avLst>
            <a:gd name="adj" fmla="val 10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AA6F610-2744-4938-80C5-118295EFEEB2}">
      <dsp:nvSpPr>
        <dsp:cNvPr id="0" name=""/>
        <dsp:cNvSpPr/>
      </dsp:nvSpPr>
      <dsp:spPr>
        <a:xfrm>
          <a:off x="3170581" y="1564242"/>
          <a:ext cx="2290857" cy="2290613"/>
        </a:xfrm>
        <a:prstGeom prst="ellipse">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kern="1200" dirty="0"/>
            <a:t>Usually 3 to 4 days a week for 37 weeks </a:t>
          </a:r>
        </a:p>
      </dsp:txBody>
      <dsp:txXfrm>
        <a:off x="3498075" y="1891534"/>
        <a:ext cx="1635870" cy="1636029"/>
      </dsp:txXfrm>
    </dsp:sp>
    <dsp:sp modelId="{3B5F3D68-1B8C-493F-AC82-D7303132C03D}">
      <dsp:nvSpPr>
        <dsp:cNvPr id="0" name=""/>
        <dsp:cNvSpPr/>
      </dsp:nvSpPr>
      <dsp:spPr>
        <a:xfrm rot="2700000">
          <a:off x="555984" y="1485386"/>
          <a:ext cx="2447894" cy="2447894"/>
        </a:xfrm>
        <a:prstGeom prst="teardrop">
          <a:avLst>
            <a:gd name="adj" fmla="val 10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5D55484-E029-4289-A050-F8B3A5BDA9A4}">
      <dsp:nvSpPr>
        <dsp:cNvPr id="0" name=""/>
        <dsp:cNvSpPr/>
      </dsp:nvSpPr>
      <dsp:spPr>
        <a:xfrm>
          <a:off x="634503" y="1564242"/>
          <a:ext cx="2290857" cy="2290613"/>
        </a:xfrm>
        <a:prstGeom prst="ellipse">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kern="1200" dirty="0"/>
            <a:t>September-July</a:t>
          </a:r>
        </a:p>
      </dsp:txBody>
      <dsp:txXfrm>
        <a:off x="961997" y="1891534"/>
        <a:ext cx="1635870" cy="1636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C6D6A-2E46-4FD7-BB2C-D04B147F818E}">
      <dsp:nvSpPr>
        <dsp:cNvPr id="0" name=""/>
        <dsp:cNvSpPr/>
      </dsp:nvSpPr>
      <dsp:spPr>
        <a:xfrm rot="16200000">
          <a:off x="-261614" y="261614"/>
          <a:ext cx="1744095" cy="1220867"/>
        </a:xfrm>
        <a:prstGeom prst="chevron">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GB" sz="3600" b="1" kern="1200">
            <a:solidFill>
              <a:sysClr val="window" lastClr="FFFFFF"/>
            </a:solidFill>
            <a:latin typeface="Arial" pitchFamily="34" charset="0"/>
            <a:ea typeface="+mn-ea"/>
            <a:cs typeface="Arial" pitchFamily="34" charset="0"/>
          </a:endParaRPr>
        </a:p>
      </dsp:txBody>
      <dsp:txXfrm rot="-5400000">
        <a:off x="1" y="610432"/>
        <a:ext cx="1220867" cy="523228"/>
      </dsp:txXfrm>
    </dsp:sp>
    <dsp:sp modelId="{DE9834F6-67B0-4581-8AFA-9E425304CB87}">
      <dsp:nvSpPr>
        <dsp:cNvPr id="0" name=""/>
        <dsp:cNvSpPr/>
      </dsp:nvSpPr>
      <dsp:spPr>
        <a:xfrm rot="5400000">
          <a:off x="4432400" y="-2619510"/>
          <a:ext cx="1133662" cy="7574452"/>
        </a:xfrm>
        <a:prstGeom prst="round2SameRect">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b="1" kern="1200" dirty="0">
              <a:solidFill>
                <a:schemeClr val="accent1">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3 Plumbing and Heating or Plumbing NVQ</a:t>
          </a:r>
        </a:p>
      </dsp:txBody>
      <dsp:txXfrm rot="-5400000">
        <a:off x="1212006" y="656225"/>
        <a:ext cx="7519111" cy="1022980"/>
      </dsp:txXfrm>
    </dsp:sp>
    <dsp:sp modelId="{B9C7506B-C045-4C38-9E00-F949AC2F5933}">
      <dsp:nvSpPr>
        <dsp:cNvPr id="0" name=""/>
        <dsp:cNvSpPr/>
      </dsp:nvSpPr>
      <dsp:spPr>
        <a:xfrm rot="16200000">
          <a:off x="-261614" y="1816134"/>
          <a:ext cx="1744095" cy="1220867"/>
        </a:xfrm>
        <a:prstGeom prst="chevron">
          <a:avLst/>
        </a:prstGeom>
        <a:gradFill rotWithShape="0">
          <a:gsLst>
            <a:gs pos="0">
              <a:schemeClr val="accent1">
                <a:shade val="50000"/>
                <a:hueOff val="219892"/>
                <a:satOff val="10909"/>
                <a:lumOff val="30158"/>
                <a:alphaOff val="0"/>
                <a:satMod val="103000"/>
                <a:lumMod val="102000"/>
                <a:tint val="94000"/>
              </a:schemeClr>
            </a:gs>
            <a:gs pos="50000">
              <a:schemeClr val="accent1">
                <a:shade val="50000"/>
                <a:hueOff val="219892"/>
                <a:satOff val="10909"/>
                <a:lumOff val="30158"/>
                <a:alphaOff val="0"/>
                <a:satMod val="110000"/>
                <a:lumMod val="100000"/>
                <a:shade val="100000"/>
              </a:schemeClr>
            </a:gs>
            <a:gs pos="100000">
              <a:schemeClr val="accent1">
                <a:shade val="50000"/>
                <a:hueOff val="219892"/>
                <a:satOff val="10909"/>
                <a:lumOff val="3015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GB" sz="3600" kern="1200" dirty="0">
            <a:solidFill>
              <a:sysClr val="window" lastClr="FFFFFF"/>
            </a:solidFill>
            <a:latin typeface="Arial" pitchFamily="34" charset="0"/>
            <a:ea typeface="+mn-ea"/>
            <a:cs typeface="Arial" pitchFamily="34" charset="0"/>
          </a:endParaRPr>
        </a:p>
      </dsp:txBody>
      <dsp:txXfrm rot="-5400000">
        <a:off x="1" y="2164953"/>
        <a:ext cx="1220867" cy="523228"/>
      </dsp:txXfrm>
    </dsp:sp>
    <dsp:sp modelId="{7FA57D7E-3337-403D-B7A1-81C56D929BD4}">
      <dsp:nvSpPr>
        <dsp:cNvPr id="0" name=""/>
        <dsp:cNvSpPr/>
      </dsp:nvSpPr>
      <dsp:spPr>
        <a:xfrm rot="5400000">
          <a:off x="4441262" y="-1017239"/>
          <a:ext cx="1133662" cy="7574452"/>
        </a:xfrm>
        <a:prstGeom prst="round2SameRect">
          <a:avLst/>
        </a:prstGeom>
        <a:solidFill>
          <a:schemeClr val="lt1">
            <a:alpha val="90000"/>
            <a:hueOff val="0"/>
            <a:satOff val="0"/>
            <a:lumOff val="0"/>
            <a:alphaOff val="0"/>
          </a:schemeClr>
        </a:solidFill>
        <a:ln w="6350" cap="flat" cmpd="sng" algn="ctr">
          <a:solidFill>
            <a:schemeClr val="accent1">
              <a:shade val="50000"/>
              <a:hueOff val="219892"/>
              <a:satOff val="10909"/>
              <a:lumOff val="30158"/>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b="1" kern="1200" dirty="0">
              <a:solidFill>
                <a:schemeClr val="accent1">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2 Diploma in Plumbing Studies </a:t>
          </a:r>
          <a:endParaRPr lang="en-GB" sz="2400" kern="1200" dirty="0">
            <a:solidFill>
              <a:schemeClr val="accent1">
                <a:lumMod val="75000"/>
              </a:schemeClr>
            </a:solidFill>
            <a:effectLst>
              <a:outerShdw blurRad="38100" dist="38100" dir="2700000" algn="tl">
                <a:srgbClr val="000000">
                  <a:alpha val="43137"/>
                </a:srgbClr>
              </a:outerShdw>
            </a:effectLst>
            <a:latin typeface="Calibri"/>
            <a:ea typeface="+mn-ea"/>
            <a:cs typeface="+mn-cs"/>
          </a:endParaRPr>
        </a:p>
      </dsp:txBody>
      <dsp:txXfrm rot="-5400000">
        <a:off x="1220868" y="2258496"/>
        <a:ext cx="7519111" cy="1022980"/>
      </dsp:txXfrm>
    </dsp:sp>
    <dsp:sp modelId="{0BD1915E-1241-4854-A612-B8525391F6AB}">
      <dsp:nvSpPr>
        <dsp:cNvPr id="0" name=""/>
        <dsp:cNvSpPr/>
      </dsp:nvSpPr>
      <dsp:spPr>
        <a:xfrm rot="16200000">
          <a:off x="-261614" y="3368539"/>
          <a:ext cx="1744095" cy="1220867"/>
        </a:xfrm>
        <a:prstGeom prst="chevron">
          <a:avLst/>
        </a:prstGeom>
        <a:gradFill rotWithShape="0">
          <a:gsLst>
            <a:gs pos="0">
              <a:schemeClr val="accent1">
                <a:shade val="50000"/>
                <a:hueOff val="219892"/>
                <a:satOff val="10909"/>
                <a:lumOff val="30158"/>
                <a:alphaOff val="0"/>
                <a:satMod val="103000"/>
                <a:lumMod val="102000"/>
                <a:tint val="94000"/>
              </a:schemeClr>
            </a:gs>
            <a:gs pos="50000">
              <a:schemeClr val="accent1">
                <a:shade val="50000"/>
                <a:hueOff val="219892"/>
                <a:satOff val="10909"/>
                <a:lumOff val="30158"/>
                <a:alphaOff val="0"/>
                <a:satMod val="110000"/>
                <a:lumMod val="100000"/>
                <a:shade val="100000"/>
              </a:schemeClr>
            </a:gs>
            <a:gs pos="100000">
              <a:schemeClr val="accent1">
                <a:shade val="50000"/>
                <a:hueOff val="219892"/>
                <a:satOff val="10909"/>
                <a:lumOff val="3015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GB" sz="3600" kern="1200" dirty="0">
            <a:solidFill>
              <a:sysClr val="window" lastClr="FFFFFF"/>
            </a:solidFill>
            <a:latin typeface="Arial" pitchFamily="34" charset="0"/>
            <a:ea typeface="+mn-ea"/>
            <a:cs typeface="Arial" pitchFamily="34" charset="0"/>
          </a:endParaRPr>
        </a:p>
      </dsp:txBody>
      <dsp:txXfrm rot="-5400000">
        <a:off x="1" y="3717358"/>
        <a:ext cx="1220867" cy="523228"/>
      </dsp:txXfrm>
    </dsp:sp>
    <dsp:sp modelId="{BA7F6B0E-A225-4F41-8336-226899F0EBA2}">
      <dsp:nvSpPr>
        <dsp:cNvPr id="0" name=""/>
        <dsp:cNvSpPr/>
      </dsp:nvSpPr>
      <dsp:spPr>
        <a:xfrm rot="5400000">
          <a:off x="4441262" y="496958"/>
          <a:ext cx="1133662" cy="7574452"/>
        </a:xfrm>
        <a:prstGeom prst="round2SameRect">
          <a:avLst/>
        </a:prstGeom>
        <a:solidFill>
          <a:schemeClr val="lt1">
            <a:alpha val="90000"/>
            <a:hueOff val="0"/>
            <a:satOff val="0"/>
            <a:lumOff val="0"/>
            <a:alphaOff val="0"/>
          </a:schemeClr>
        </a:solidFill>
        <a:ln w="6350" cap="flat" cmpd="sng" algn="ctr">
          <a:solidFill>
            <a:schemeClr val="accent1">
              <a:shade val="50000"/>
              <a:hueOff val="219892"/>
              <a:satOff val="10909"/>
              <a:lumOff val="30158"/>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b="1" kern="1200" dirty="0">
              <a:solidFill>
                <a:schemeClr val="accent1">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1 Diploma in Plumbing Crafts </a:t>
          </a:r>
          <a:endParaRPr lang="en-GB" sz="2400" kern="1200" dirty="0">
            <a:solidFill>
              <a:schemeClr val="accent1">
                <a:lumMod val="75000"/>
              </a:schemeClr>
            </a:solidFill>
            <a:effectLst>
              <a:outerShdw blurRad="38100" dist="38100" dir="2700000" algn="tl">
                <a:srgbClr val="000000">
                  <a:alpha val="43137"/>
                </a:srgbClr>
              </a:outerShdw>
            </a:effectLst>
            <a:latin typeface="Calibri"/>
            <a:ea typeface="+mn-ea"/>
            <a:cs typeface="+mn-cs"/>
          </a:endParaRPr>
        </a:p>
      </dsp:txBody>
      <dsp:txXfrm rot="-5400000">
        <a:off x="1220868" y="3772694"/>
        <a:ext cx="7519111" cy="1022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C6D6A-2E46-4FD7-BB2C-D04B147F818E}">
      <dsp:nvSpPr>
        <dsp:cNvPr id="0" name=""/>
        <dsp:cNvSpPr/>
      </dsp:nvSpPr>
      <dsp:spPr>
        <a:xfrm rot="16200000">
          <a:off x="-261614" y="261614"/>
          <a:ext cx="1744095" cy="1220867"/>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GB" sz="3600" b="1" kern="1200">
            <a:solidFill>
              <a:sysClr val="window" lastClr="FFFFFF"/>
            </a:solidFill>
            <a:latin typeface="Arial" pitchFamily="34" charset="0"/>
            <a:ea typeface="+mn-ea"/>
            <a:cs typeface="Arial" pitchFamily="34" charset="0"/>
          </a:endParaRPr>
        </a:p>
      </dsp:txBody>
      <dsp:txXfrm rot="-5400000">
        <a:off x="1" y="610432"/>
        <a:ext cx="1220867" cy="523228"/>
      </dsp:txXfrm>
    </dsp:sp>
    <dsp:sp modelId="{DE9834F6-67B0-4581-8AFA-9E425304CB87}">
      <dsp:nvSpPr>
        <dsp:cNvPr id="0" name=""/>
        <dsp:cNvSpPr/>
      </dsp:nvSpPr>
      <dsp:spPr>
        <a:xfrm rot="5400000">
          <a:off x="4441262" y="-2646140"/>
          <a:ext cx="1133662" cy="7574452"/>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b="1" kern="1200" dirty="0">
              <a:solidFill>
                <a:schemeClr val="accent3"/>
              </a:solidFill>
              <a:effectLst>
                <a:outerShdw blurRad="38100" dist="38100" dir="2700000" algn="tl">
                  <a:srgbClr val="000000">
                    <a:alpha val="43137"/>
                  </a:srgbClr>
                </a:outerShdw>
              </a:effectLst>
              <a:latin typeface="Arial" pitchFamily="34" charset="0"/>
              <a:ea typeface="+mn-ea"/>
              <a:cs typeface="Arial" pitchFamily="34" charset="0"/>
            </a:rPr>
            <a:t>Level 3 Electrical or NVQ (work placement required)</a:t>
          </a:r>
          <a:r>
            <a:rPr lang="en-GB" sz="1400" b="1" kern="1200" dirty="0">
              <a:solidFill>
                <a:schemeClr val="accent3"/>
              </a:solidFill>
              <a:effectLst>
                <a:outerShdw blurRad="38100" dist="38100" dir="2700000" algn="tl">
                  <a:srgbClr val="000000">
                    <a:alpha val="43137"/>
                  </a:srgbClr>
                </a:outerShdw>
              </a:effectLst>
              <a:latin typeface="Arial" pitchFamily="34" charset="0"/>
              <a:ea typeface="+mn-ea"/>
              <a:cs typeface="Arial" pitchFamily="34" charset="0"/>
            </a:rPr>
            <a:t> </a:t>
          </a:r>
        </a:p>
      </dsp:txBody>
      <dsp:txXfrm rot="-5400000">
        <a:off x="1220868" y="629595"/>
        <a:ext cx="7519111" cy="1022980"/>
      </dsp:txXfrm>
    </dsp:sp>
    <dsp:sp modelId="{B9C7506B-C045-4C38-9E00-F949AC2F5933}">
      <dsp:nvSpPr>
        <dsp:cNvPr id="0" name=""/>
        <dsp:cNvSpPr/>
      </dsp:nvSpPr>
      <dsp:spPr>
        <a:xfrm rot="16200000">
          <a:off x="-261614" y="1816134"/>
          <a:ext cx="1744095" cy="1220867"/>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GB" sz="3600" kern="1200" dirty="0">
            <a:solidFill>
              <a:sysClr val="window" lastClr="FFFFFF"/>
            </a:solidFill>
            <a:latin typeface="Arial" pitchFamily="34" charset="0"/>
            <a:ea typeface="+mn-ea"/>
            <a:cs typeface="Arial" pitchFamily="34" charset="0"/>
          </a:endParaRPr>
        </a:p>
      </dsp:txBody>
      <dsp:txXfrm rot="-5400000">
        <a:off x="1" y="2164953"/>
        <a:ext cx="1220867" cy="523228"/>
      </dsp:txXfrm>
    </dsp:sp>
    <dsp:sp modelId="{7FA57D7E-3337-403D-B7A1-81C56D929BD4}">
      <dsp:nvSpPr>
        <dsp:cNvPr id="0" name=""/>
        <dsp:cNvSpPr/>
      </dsp:nvSpPr>
      <dsp:spPr>
        <a:xfrm rot="5400000">
          <a:off x="4441262" y="-1043868"/>
          <a:ext cx="1133662" cy="7574452"/>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b="1" kern="1200" dirty="0">
              <a:solidFill>
                <a:schemeClr val="accent3"/>
              </a:solidFill>
              <a:effectLst>
                <a:outerShdw blurRad="38100" dist="38100" dir="2700000" algn="tl">
                  <a:srgbClr val="000000">
                    <a:alpha val="43137"/>
                  </a:srgbClr>
                </a:outerShdw>
              </a:effectLst>
              <a:latin typeface="Arial" pitchFamily="34" charset="0"/>
              <a:ea typeface="+mn-ea"/>
              <a:cs typeface="Arial" pitchFamily="34" charset="0"/>
            </a:rPr>
            <a:t>Level 2 Diploma in Electrical </a:t>
          </a:r>
          <a:endParaRPr lang="en-GB" sz="2400" kern="1200" dirty="0">
            <a:solidFill>
              <a:schemeClr val="accent3"/>
            </a:solidFill>
            <a:effectLst>
              <a:outerShdw blurRad="38100" dist="38100" dir="2700000" algn="tl">
                <a:srgbClr val="000000">
                  <a:alpha val="43137"/>
                </a:srgbClr>
              </a:outerShdw>
            </a:effectLst>
            <a:latin typeface="Calibri"/>
            <a:ea typeface="+mn-ea"/>
            <a:cs typeface="+mn-cs"/>
          </a:endParaRPr>
        </a:p>
      </dsp:txBody>
      <dsp:txXfrm rot="-5400000">
        <a:off x="1220868" y="2231867"/>
        <a:ext cx="7519111" cy="1022980"/>
      </dsp:txXfrm>
    </dsp:sp>
    <dsp:sp modelId="{0BD1915E-1241-4854-A612-B8525391F6AB}">
      <dsp:nvSpPr>
        <dsp:cNvPr id="0" name=""/>
        <dsp:cNvSpPr/>
      </dsp:nvSpPr>
      <dsp:spPr>
        <a:xfrm rot="16200000">
          <a:off x="-261614" y="3368539"/>
          <a:ext cx="1744095" cy="1220867"/>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GB" sz="3600" kern="1200" dirty="0">
            <a:solidFill>
              <a:sysClr val="window" lastClr="FFFFFF"/>
            </a:solidFill>
            <a:latin typeface="Arial" pitchFamily="34" charset="0"/>
            <a:ea typeface="+mn-ea"/>
            <a:cs typeface="Arial" pitchFamily="34" charset="0"/>
          </a:endParaRPr>
        </a:p>
      </dsp:txBody>
      <dsp:txXfrm rot="-5400000">
        <a:off x="1" y="3717358"/>
        <a:ext cx="1220867" cy="523228"/>
      </dsp:txXfrm>
    </dsp:sp>
    <dsp:sp modelId="{BA7F6B0E-A225-4F41-8336-226899F0EBA2}">
      <dsp:nvSpPr>
        <dsp:cNvPr id="0" name=""/>
        <dsp:cNvSpPr/>
      </dsp:nvSpPr>
      <dsp:spPr>
        <a:xfrm rot="5400000">
          <a:off x="4441262" y="496958"/>
          <a:ext cx="1133662" cy="7574452"/>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b="1" kern="1200" dirty="0">
              <a:solidFill>
                <a:schemeClr val="accent3"/>
              </a:solidFill>
              <a:effectLst>
                <a:outerShdw blurRad="38100" dist="38100" dir="2700000" algn="tl">
                  <a:srgbClr val="000000">
                    <a:alpha val="43137"/>
                  </a:srgbClr>
                </a:outerShdw>
              </a:effectLst>
              <a:latin typeface="Arial" pitchFamily="34" charset="0"/>
              <a:ea typeface="+mn-ea"/>
              <a:cs typeface="Arial" pitchFamily="34" charset="0"/>
            </a:rPr>
            <a:t>Level 1 Diploma in Electrical (Tower Campus) </a:t>
          </a:r>
          <a:endParaRPr lang="en-GB" sz="2400" kern="1200" dirty="0">
            <a:solidFill>
              <a:schemeClr val="accent3"/>
            </a:solidFill>
            <a:effectLst>
              <a:outerShdw blurRad="38100" dist="38100" dir="2700000" algn="tl">
                <a:srgbClr val="000000">
                  <a:alpha val="43137"/>
                </a:srgbClr>
              </a:outerShdw>
            </a:effectLst>
            <a:latin typeface="Calibri"/>
            <a:ea typeface="+mn-ea"/>
            <a:cs typeface="+mn-cs"/>
          </a:endParaRPr>
        </a:p>
      </dsp:txBody>
      <dsp:txXfrm rot="-5400000">
        <a:off x="1220868" y="3772694"/>
        <a:ext cx="7519111" cy="1022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C6D6A-2E46-4FD7-BB2C-D04B147F818E}">
      <dsp:nvSpPr>
        <dsp:cNvPr id="0" name=""/>
        <dsp:cNvSpPr/>
      </dsp:nvSpPr>
      <dsp:spPr>
        <a:xfrm rot="16200000">
          <a:off x="-261614" y="261614"/>
          <a:ext cx="1744095" cy="1220867"/>
        </a:xfrm>
        <a:prstGeom prst="chevron">
          <a:avLst/>
        </a:prstGeom>
        <a:gradFill rotWithShape="0">
          <a:gsLst>
            <a:gs pos="0">
              <a:schemeClr val="accent5">
                <a:shade val="50000"/>
                <a:hueOff val="0"/>
                <a:satOff val="0"/>
                <a:lumOff val="0"/>
                <a:alphaOff val="0"/>
                <a:satMod val="103000"/>
                <a:lumMod val="102000"/>
                <a:tint val="94000"/>
              </a:schemeClr>
            </a:gs>
            <a:gs pos="50000">
              <a:schemeClr val="accent5">
                <a:shade val="50000"/>
                <a:hueOff val="0"/>
                <a:satOff val="0"/>
                <a:lumOff val="0"/>
                <a:alphaOff val="0"/>
                <a:satMod val="110000"/>
                <a:lumMod val="100000"/>
                <a:shade val="100000"/>
              </a:schemeClr>
            </a:gs>
            <a:gs pos="100000">
              <a:schemeClr val="accent5">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GB" sz="3600" b="1" kern="1200">
            <a:solidFill>
              <a:sysClr val="window" lastClr="FFFFFF"/>
            </a:solidFill>
            <a:latin typeface="Arial" pitchFamily="34" charset="0"/>
            <a:ea typeface="+mn-ea"/>
            <a:cs typeface="Arial" pitchFamily="34" charset="0"/>
          </a:endParaRPr>
        </a:p>
      </dsp:txBody>
      <dsp:txXfrm rot="-5400000">
        <a:off x="1" y="610432"/>
        <a:ext cx="1220867" cy="523228"/>
      </dsp:txXfrm>
    </dsp:sp>
    <dsp:sp modelId="{DE9834F6-67B0-4581-8AFA-9E425304CB87}">
      <dsp:nvSpPr>
        <dsp:cNvPr id="0" name=""/>
        <dsp:cNvSpPr/>
      </dsp:nvSpPr>
      <dsp:spPr>
        <a:xfrm rot="5400000">
          <a:off x="4441262" y="-2606383"/>
          <a:ext cx="1133662" cy="7574452"/>
        </a:xfrm>
        <a:prstGeom prst="round2SameRect">
          <a:avLst/>
        </a:prstGeom>
        <a:solidFill>
          <a:schemeClr val="lt1">
            <a:alpha val="90000"/>
            <a:hueOff val="0"/>
            <a:satOff val="0"/>
            <a:lumOff val="0"/>
            <a:alphaOff val="0"/>
          </a:schemeClr>
        </a:solidFill>
        <a:ln w="6350" cap="flat" cmpd="sng" algn="ctr">
          <a:solidFill>
            <a:schemeClr val="accent5">
              <a:shade val="5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b="1" kern="1200" dirty="0">
              <a:solidFill>
                <a:schemeClr val="accent5">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3 Site Carpentry or Bench joinery or a NVQ</a:t>
          </a:r>
        </a:p>
      </dsp:txBody>
      <dsp:txXfrm rot="-5400000">
        <a:off x="1220868" y="669352"/>
        <a:ext cx="7519111" cy="1022980"/>
      </dsp:txXfrm>
    </dsp:sp>
    <dsp:sp modelId="{B9C7506B-C045-4C38-9E00-F949AC2F5933}">
      <dsp:nvSpPr>
        <dsp:cNvPr id="0" name=""/>
        <dsp:cNvSpPr/>
      </dsp:nvSpPr>
      <dsp:spPr>
        <a:xfrm rot="16200000">
          <a:off x="-261614" y="1816134"/>
          <a:ext cx="1744095" cy="1220867"/>
        </a:xfrm>
        <a:prstGeom prst="chevron">
          <a:avLst/>
        </a:prstGeom>
        <a:gradFill rotWithShape="0">
          <a:gsLst>
            <a:gs pos="0">
              <a:schemeClr val="accent5">
                <a:shade val="50000"/>
                <a:hueOff val="-450044"/>
                <a:satOff val="1100"/>
                <a:lumOff val="30183"/>
                <a:alphaOff val="0"/>
                <a:satMod val="103000"/>
                <a:lumMod val="102000"/>
                <a:tint val="94000"/>
              </a:schemeClr>
            </a:gs>
            <a:gs pos="50000">
              <a:schemeClr val="accent5">
                <a:shade val="50000"/>
                <a:hueOff val="-450044"/>
                <a:satOff val="1100"/>
                <a:lumOff val="30183"/>
                <a:alphaOff val="0"/>
                <a:satMod val="110000"/>
                <a:lumMod val="100000"/>
                <a:shade val="100000"/>
              </a:schemeClr>
            </a:gs>
            <a:gs pos="100000">
              <a:schemeClr val="accent5">
                <a:shade val="50000"/>
                <a:hueOff val="-450044"/>
                <a:satOff val="1100"/>
                <a:lumOff val="301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GB" sz="3600" kern="1200" dirty="0">
            <a:solidFill>
              <a:sysClr val="window" lastClr="FFFFFF"/>
            </a:solidFill>
            <a:latin typeface="Arial" pitchFamily="34" charset="0"/>
            <a:ea typeface="+mn-ea"/>
            <a:cs typeface="Arial" pitchFamily="34" charset="0"/>
          </a:endParaRPr>
        </a:p>
      </dsp:txBody>
      <dsp:txXfrm rot="-5400000">
        <a:off x="1" y="2164953"/>
        <a:ext cx="1220867" cy="523228"/>
      </dsp:txXfrm>
    </dsp:sp>
    <dsp:sp modelId="{7FA57D7E-3337-403D-B7A1-81C56D929BD4}">
      <dsp:nvSpPr>
        <dsp:cNvPr id="0" name=""/>
        <dsp:cNvSpPr/>
      </dsp:nvSpPr>
      <dsp:spPr>
        <a:xfrm rot="5400000">
          <a:off x="4441262" y="-1043868"/>
          <a:ext cx="1133662" cy="7574452"/>
        </a:xfrm>
        <a:prstGeom prst="round2SameRect">
          <a:avLst/>
        </a:prstGeom>
        <a:solidFill>
          <a:schemeClr val="lt1">
            <a:alpha val="90000"/>
            <a:hueOff val="0"/>
            <a:satOff val="0"/>
            <a:lumOff val="0"/>
            <a:alphaOff val="0"/>
          </a:schemeClr>
        </a:solidFill>
        <a:ln w="6350" cap="flat" cmpd="sng" algn="ctr">
          <a:solidFill>
            <a:schemeClr val="accent5">
              <a:shade val="50000"/>
              <a:hueOff val="-450044"/>
              <a:satOff val="1100"/>
              <a:lumOff val="3018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b="1" kern="1200" dirty="0">
              <a:solidFill>
                <a:schemeClr val="accent5">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2 Diploma in Site Carpentry </a:t>
          </a:r>
          <a:endParaRPr lang="en-GB" sz="2400" kern="1200" dirty="0">
            <a:solidFill>
              <a:schemeClr val="accent5">
                <a:lumMod val="75000"/>
              </a:schemeClr>
            </a:solidFill>
            <a:effectLst>
              <a:outerShdw blurRad="38100" dist="38100" dir="2700000" algn="tl">
                <a:srgbClr val="000000">
                  <a:alpha val="43137"/>
                </a:srgbClr>
              </a:outerShdw>
            </a:effectLst>
            <a:latin typeface="Calibri"/>
            <a:ea typeface="+mn-ea"/>
            <a:cs typeface="+mn-cs"/>
          </a:endParaRPr>
        </a:p>
      </dsp:txBody>
      <dsp:txXfrm rot="-5400000">
        <a:off x="1220868" y="2231867"/>
        <a:ext cx="7519111" cy="1022980"/>
      </dsp:txXfrm>
    </dsp:sp>
    <dsp:sp modelId="{0BD1915E-1241-4854-A612-B8525391F6AB}">
      <dsp:nvSpPr>
        <dsp:cNvPr id="0" name=""/>
        <dsp:cNvSpPr/>
      </dsp:nvSpPr>
      <dsp:spPr>
        <a:xfrm rot="16200000">
          <a:off x="-261614" y="3368539"/>
          <a:ext cx="1744095" cy="1220867"/>
        </a:xfrm>
        <a:prstGeom prst="chevron">
          <a:avLst/>
        </a:prstGeom>
        <a:gradFill rotWithShape="0">
          <a:gsLst>
            <a:gs pos="0">
              <a:schemeClr val="accent5">
                <a:shade val="50000"/>
                <a:hueOff val="-450044"/>
                <a:satOff val="1100"/>
                <a:lumOff val="30183"/>
                <a:alphaOff val="0"/>
                <a:satMod val="103000"/>
                <a:lumMod val="102000"/>
                <a:tint val="94000"/>
              </a:schemeClr>
            </a:gs>
            <a:gs pos="50000">
              <a:schemeClr val="accent5">
                <a:shade val="50000"/>
                <a:hueOff val="-450044"/>
                <a:satOff val="1100"/>
                <a:lumOff val="30183"/>
                <a:alphaOff val="0"/>
                <a:satMod val="110000"/>
                <a:lumMod val="100000"/>
                <a:shade val="100000"/>
              </a:schemeClr>
            </a:gs>
            <a:gs pos="100000">
              <a:schemeClr val="accent5">
                <a:shade val="50000"/>
                <a:hueOff val="-450044"/>
                <a:satOff val="1100"/>
                <a:lumOff val="301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GB" sz="3600" kern="1200" dirty="0">
            <a:solidFill>
              <a:sysClr val="window" lastClr="FFFFFF"/>
            </a:solidFill>
            <a:latin typeface="Arial" pitchFamily="34" charset="0"/>
            <a:ea typeface="+mn-ea"/>
            <a:cs typeface="Arial" pitchFamily="34" charset="0"/>
          </a:endParaRPr>
        </a:p>
      </dsp:txBody>
      <dsp:txXfrm rot="-5400000">
        <a:off x="1" y="3717358"/>
        <a:ext cx="1220867" cy="523228"/>
      </dsp:txXfrm>
    </dsp:sp>
    <dsp:sp modelId="{BA7F6B0E-A225-4F41-8336-226899F0EBA2}">
      <dsp:nvSpPr>
        <dsp:cNvPr id="0" name=""/>
        <dsp:cNvSpPr/>
      </dsp:nvSpPr>
      <dsp:spPr>
        <a:xfrm rot="5400000">
          <a:off x="4441262" y="496958"/>
          <a:ext cx="1133662" cy="7574452"/>
        </a:xfrm>
        <a:prstGeom prst="round2SameRect">
          <a:avLst/>
        </a:prstGeom>
        <a:solidFill>
          <a:schemeClr val="lt1">
            <a:alpha val="90000"/>
            <a:hueOff val="0"/>
            <a:satOff val="0"/>
            <a:lumOff val="0"/>
            <a:alphaOff val="0"/>
          </a:schemeClr>
        </a:solidFill>
        <a:ln w="6350" cap="flat" cmpd="sng" algn="ctr">
          <a:solidFill>
            <a:schemeClr val="accent5">
              <a:shade val="50000"/>
              <a:hueOff val="-450044"/>
              <a:satOff val="1100"/>
              <a:lumOff val="3018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b="1" kern="1200" dirty="0">
              <a:solidFill>
                <a:schemeClr val="accent5">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1 Construction skills- Carpentry route  </a:t>
          </a:r>
          <a:endParaRPr lang="en-GB" sz="2400" kern="1200" dirty="0">
            <a:solidFill>
              <a:schemeClr val="accent5">
                <a:lumMod val="75000"/>
              </a:schemeClr>
            </a:solidFill>
            <a:effectLst>
              <a:outerShdw blurRad="38100" dist="38100" dir="2700000" algn="tl">
                <a:srgbClr val="000000">
                  <a:alpha val="43137"/>
                </a:srgbClr>
              </a:outerShdw>
            </a:effectLst>
            <a:latin typeface="Calibri"/>
            <a:ea typeface="+mn-ea"/>
            <a:cs typeface="+mn-cs"/>
          </a:endParaRPr>
        </a:p>
      </dsp:txBody>
      <dsp:txXfrm rot="-5400000">
        <a:off x="1220868" y="3772694"/>
        <a:ext cx="7519111" cy="10229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C6D6A-2E46-4FD7-BB2C-D04B147F818E}">
      <dsp:nvSpPr>
        <dsp:cNvPr id="0" name=""/>
        <dsp:cNvSpPr/>
      </dsp:nvSpPr>
      <dsp:spPr>
        <a:xfrm rot="16200000">
          <a:off x="-261614" y="261614"/>
          <a:ext cx="1744095" cy="1220867"/>
        </a:xfrm>
        <a:prstGeom prst="chevron">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GB" sz="3600" b="1" kern="1200">
            <a:solidFill>
              <a:sysClr val="window" lastClr="FFFFFF"/>
            </a:solidFill>
            <a:latin typeface="Arial" pitchFamily="34" charset="0"/>
            <a:ea typeface="+mn-ea"/>
            <a:cs typeface="Arial" pitchFamily="34" charset="0"/>
          </a:endParaRPr>
        </a:p>
      </dsp:txBody>
      <dsp:txXfrm rot="-5400000">
        <a:off x="1" y="610432"/>
        <a:ext cx="1220867" cy="523228"/>
      </dsp:txXfrm>
    </dsp:sp>
    <dsp:sp modelId="{DE9834F6-67B0-4581-8AFA-9E425304CB87}">
      <dsp:nvSpPr>
        <dsp:cNvPr id="0" name=""/>
        <dsp:cNvSpPr/>
      </dsp:nvSpPr>
      <dsp:spPr>
        <a:xfrm rot="5400000">
          <a:off x="4441262" y="-2646140"/>
          <a:ext cx="1133662" cy="7574452"/>
        </a:xfrm>
        <a:prstGeom prst="round2SameRect">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b="1" kern="1200" dirty="0">
              <a:solidFill>
                <a:schemeClr val="accent6">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3 Motor Vehicle Maintenance &amp; Repair </a:t>
          </a:r>
        </a:p>
      </dsp:txBody>
      <dsp:txXfrm rot="-5400000">
        <a:off x="1220868" y="629595"/>
        <a:ext cx="7519111" cy="1022980"/>
      </dsp:txXfrm>
    </dsp:sp>
    <dsp:sp modelId="{B9C7506B-C045-4C38-9E00-F949AC2F5933}">
      <dsp:nvSpPr>
        <dsp:cNvPr id="0" name=""/>
        <dsp:cNvSpPr/>
      </dsp:nvSpPr>
      <dsp:spPr>
        <a:xfrm rot="16200000">
          <a:off x="-261614" y="1816134"/>
          <a:ext cx="1744095" cy="1220867"/>
        </a:xfrm>
        <a:prstGeom prst="chevron">
          <a:avLst/>
        </a:prstGeom>
        <a:gradFill rotWithShape="0">
          <a:gsLst>
            <a:gs pos="0">
              <a:schemeClr val="accent6">
                <a:shade val="50000"/>
                <a:hueOff val="148655"/>
                <a:satOff val="4882"/>
                <a:lumOff val="25876"/>
                <a:alphaOff val="0"/>
                <a:satMod val="103000"/>
                <a:lumMod val="102000"/>
                <a:tint val="94000"/>
              </a:schemeClr>
            </a:gs>
            <a:gs pos="50000">
              <a:schemeClr val="accent6">
                <a:shade val="50000"/>
                <a:hueOff val="148655"/>
                <a:satOff val="4882"/>
                <a:lumOff val="25876"/>
                <a:alphaOff val="0"/>
                <a:satMod val="110000"/>
                <a:lumMod val="100000"/>
                <a:shade val="100000"/>
              </a:schemeClr>
            </a:gs>
            <a:gs pos="100000">
              <a:schemeClr val="accent6">
                <a:shade val="50000"/>
                <a:hueOff val="148655"/>
                <a:satOff val="4882"/>
                <a:lumOff val="2587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GB" sz="3600" kern="1200" dirty="0">
            <a:solidFill>
              <a:sysClr val="window" lastClr="FFFFFF"/>
            </a:solidFill>
            <a:latin typeface="Arial" pitchFamily="34" charset="0"/>
            <a:ea typeface="+mn-ea"/>
            <a:cs typeface="Arial" pitchFamily="34" charset="0"/>
          </a:endParaRPr>
        </a:p>
      </dsp:txBody>
      <dsp:txXfrm rot="-5400000">
        <a:off x="1" y="2164953"/>
        <a:ext cx="1220867" cy="523228"/>
      </dsp:txXfrm>
    </dsp:sp>
    <dsp:sp modelId="{7FA57D7E-3337-403D-B7A1-81C56D929BD4}">
      <dsp:nvSpPr>
        <dsp:cNvPr id="0" name=""/>
        <dsp:cNvSpPr/>
      </dsp:nvSpPr>
      <dsp:spPr>
        <a:xfrm rot="5400000">
          <a:off x="4441262" y="-1043868"/>
          <a:ext cx="1133662" cy="7574452"/>
        </a:xfrm>
        <a:prstGeom prst="round2SameRect">
          <a:avLst/>
        </a:prstGeom>
        <a:solidFill>
          <a:schemeClr val="lt1">
            <a:alpha val="90000"/>
            <a:hueOff val="0"/>
            <a:satOff val="0"/>
            <a:lumOff val="0"/>
            <a:alphaOff val="0"/>
          </a:schemeClr>
        </a:solidFill>
        <a:ln w="6350" cap="flat" cmpd="sng" algn="ctr">
          <a:solidFill>
            <a:schemeClr val="accent6">
              <a:shade val="50000"/>
              <a:hueOff val="148655"/>
              <a:satOff val="4882"/>
              <a:lumOff val="2587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b="1" kern="1200" dirty="0">
              <a:solidFill>
                <a:schemeClr val="accent6">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2 Motor Vehicle Maintenance &amp; Repair</a:t>
          </a:r>
          <a:endParaRPr lang="en-GB" sz="2400" kern="1200" dirty="0">
            <a:solidFill>
              <a:schemeClr val="accent6">
                <a:lumMod val="75000"/>
              </a:schemeClr>
            </a:solidFill>
            <a:effectLst>
              <a:outerShdw blurRad="38100" dist="38100" dir="2700000" algn="tl">
                <a:srgbClr val="000000">
                  <a:alpha val="43137"/>
                </a:srgbClr>
              </a:outerShdw>
            </a:effectLst>
            <a:latin typeface="Calibri"/>
            <a:ea typeface="+mn-ea"/>
            <a:cs typeface="+mn-cs"/>
          </a:endParaRPr>
        </a:p>
      </dsp:txBody>
      <dsp:txXfrm rot="-5400000">
        <a:off x="1220868" y="2231867"/>
        <a:ext cx="7519111" cy="1022980"/>
      </dsp:txXfrm>
    </dsp:sp>
    <dsp:sp modelId="{0BD1915E-1241-4854-A612-B8525391F6AB}">
      <dsp:nvSpPr>
        <dsp:cNvPr id="0" name=""/>
        <dsp:cNvSpPr/>
      </dsp:nvSpPr>
      <dsp:spPr>
        <a:xfrm rot="16200000">
          <a:off x="-261614" y="3368539"/>
          <a:ext cx="1744095" cy="1220867"/>
        </a:xfrm>
        <a:prstGeom prst="chevron">
          <a:avLst/>
        </a:prstGeom>
        <a:gradFill rotWithShape="0">
          <a:gsLst>
            <a:gs pos="0">
              <a:schemeClr val="accent6">
                <a:shade val="50000"/>
                <a:hueOff val="148655"/>
                <a:satOff val="4882"/>
                <a:lumOff val="25876"/>
                <a:alphaOff val="0"/>
                <a:satMod val="103000"/>
                <a:lumMod val="102000"/>
                <a:tint val="94000"/>
              </a:schemeClr>
            </a:gs>
            <a:gs pos="50000">
              <a:schemeClr val="accent6">
                <a:shade val="50000"/>
                <a:hueOff val="148655"/>
                <a:satOff val="4882"/>
                <a:lumOff val="25876"/>
                <a:alphaOff val="0"/>
                <a:satMod val="110000"/>
                <a:lumMod val="100000"/>
                <a:shade val="100000"/>
              </a:schemeClr>
            </a:gs>
            <a:gs pos="100000">
              <a:schemeClr val="accent6">
                <a:shade val="50000"/>
                <a:hueOff val="148655"/>
                <a:satOff val="4882"/>
                <a:lumOff val="2587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GB" sz="3600" kern="1200" dirty="0">
            <a:solidFill>
              <a:sysClr val="window" lastClr="FFFFFF"/>
            </a:solidFill>
            <a:latin typeface="Arial" pitchFamily="34" charset="0"/>
            <a:ea typeface="+mn-ea"/>
            <a:cs typeface="Arial" pitchFamily="34" charset="0"/>
          </a:endParaRPr>
        </a:p>
      </dsp:txBody>
      <dsp:txXfrm rot="-5400000">
        <a:off x="1" y="3717358"/>
        <a:ext cx="1220867" cy="523228"/>
      </dsp:txXfrm>
    </dsp:sp>
    <dsp:sp modelId="{BA7F6B0E-A225-4F41-8336-226899F0EBA2}">
      <dsp:nvSpPr>
        <dsp:cNvPr id="0" name=""/>
        <dsp:cNvSpPr/>
      </dsp:nvSpPr>
      <dsp:spPr>
        <a:xfrm rot="5400000">
          <a:off x="4441262" y="496958"/>
          <a:ext cx="1133662" cy="7574452"/>
        </a:xfrm>
        <a:prstGeom prst="round2SameRect">
          <a:avLst/>
        </a:prstGeom>
        <a:solidFill>
          <a:schemeClr val="lt1">
            <a:alpha val="90000"/>
            <a:hueOff val="0"/>
            <a:satOff val="0"/>
            <a:lumOff val="0"/>
            <a:alphaOff val="0"/>
          </a:schemeClr>
        </a:solidFill>
        <a:ln w="6350" cap="flat" cmpd="sng" algn="ctr">
          <a:solidFill>
            <a:schemeClr val="accent6">
              <a:shade val="50000"/>
              <a:hueOff val="148655"/>
              <a:satOff val="4882"/>
              <a:lumOff val="2587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b="1" kern="1200" dirty="0">
              <a:solidFill>
                <a:schemeClr val="accent6">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1 Motor Vehicle Maintenance &amp; Repair</a:t>
          </a:r>
          <a:endParaRPr lang="en-GB" sz="2400" kern="1200" dirty="0">
            <a:solidFill>
              <a:schemeClr val="accent6">
                <a:lumMod val="75000"/>
              </a:schemeClr>
            </a:solidFill>
            <a:effectLst>
              <a:outerShdw blurRad="38100" dist="38100" dir="2700000" algn="tl">
                <a:srgbClr val="000000">
                  <a:alpha val="43137"/>
                </a:srgbClr>
              </a:outerShdw>
            </a:effectLst>
            <a:latin typeface="Calibri"/>
            <a:ea typeface="+mn-ea"/>
            <a:cs typeface="+mn-cs"/>
          </a:endParaRPr>
        </a:p>
      </dsp:txBody>
      <dsp:txXfrm rot="-5400000">
        <a:off x="1220868" y="3772694"/>
        <a:ext cx="7519111" cy="10229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37BD7-7B23-4419-8D1A-A2A1186F2513}">
      <dsp:nvSpPr>
        <dsp:cNvPr id="0" name=""/>
        <dsp:cNvSpPr/>
      </dsp:nvSpPr>
      <dsp:spPr>
        <a:xfrm>
          <a:off x="2632" y="489892"/>
          <a:ext cx="2566972" cy="697071"/>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GB" sz="1900" b="1" kern="1200" dirty="0"/>
            <a:t>L1 Motor Vehicle Maintenance &amp; Repair</a:t>
          </a:r>
          <a:endParaRPr lang="en-GB" sz="1900" kern="1200" dirty="0"/>
        </a:p>
      </dsp:txBody>
      <dsp:txXfrm>
        <a:off x="2632" y="489892"/>
        <a:ext cx="2566972" cy="697071"/>
      </dsp:txXfrm>
    </dsp:sp>
    <dsp:sp modelId="{00FDBC7B-73FB-4CD4-820B-7DF3BF520F8A}">
      <dsp:nvSpPr>
        <dsp:cNvPr id="0" name=""/>
        <dsp:cNvSpPr/>
      </dsp:nvSpPr>
      <dsp:spPr>
        <a:xfrm>
          <a:off x="2632" y="1186963"/>
          <a:ext cx="2566972" cy="3435710"/>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en-GB" sz="1900" kern="1200" dirty="0"/>
        </a:p>
        <a:p>
          <a:pPr marL="171450" lvl="1" indent="-171450" algn="l" defTabSz="844550">
            <a:lnSpc>
              <a:spcPct val="90000"/>
            </a:lnSpc>
            <a:spcBef>
              <a:spcPct val="0"/>
            </a:spcBef>
            <a:spcAft>
              <a:spcPct val="15000"/>
            </a:spcAft>
            <a:buChar char="••"/>
          </a:pPr>
          <a:r>
            <a:rPr lang="en-GB" sz="1900" kern="1200" dirty="0"/>
            <a:t>Health &amp; Safety</a:t>
          </a:r>
        </a:p>
        <a:p>
          <a:pPr marL="171450" lvl="1" indent="-171450" algn="l" defTabSz="844550">
            <a:lnSpc>
              <a:spcPct val="90000"/>
            </a:lnSpc>
            <a:spcBef>
              <a:spcPct val="0"/>
            </a:spcBef>
            <a:spcAft>
              <a:spcPct val="15000"/>
            </a:spcAft>
            <a:buChar char="••"/>
          </a:pPr>
          <a:r>
            <a:rPr lang="en-GB" sz="1900" kern="1200" dirty="0"/>
            <a:t>Working Relationships</a:t>
          </a:r>
        </a:p>
        <a:p>
          <a:pPr marL="171450" lvl="1" indent="-171450" algn="l" defTabSz="844550">
            <a:lnSpc>
              <a:spcPct val="90000"/>
            </a:lnSpc>
            <a:spcBef>
              <a:spcPct val="0"/>
            </a:spcBef>
            <a:spcAft>
              <a:spcPct val="15000"/>
            </a:spcAft>
            <a:buChar char="••"/>
          </a:pPr>
          <a:r>
            <a:rPr lang="en-GB" sz="1900" kern="1200" dirty="0"/>
            <a:t>Servicing</a:t>
          </a:r>
        </a:p>
        <a:p>
          <a:pPr marL="171450" lvl="1" indent="-171450" algn="l" defTabSz="844550">
            <a:lnSpc>
              <a:spcPct val="90000"/>
            </a:lnSpc>
            <a:spcBef>
              <a:spcPct val="0"/>
            </a:spcBef>
            <a:spcAft>
              <a:spcPct val="15000"/>
            </a:spcAft>
            <a:buChar char="••"/>
          </a:pPr>
          <a:r>
            <a:rPr lang="en-GB" sz="1900" kern="1200" dirty="0"/>
            <a:t>Brakes</a:t>
          </a:r>
        </a:p>
        <a:p>
          <a:pPr marL="171450" lvl="1" indent="-171450" algn="l" defTabSz="844550">
            <a:lnSpc>
              <a:spcPct val="90000"/>
            </a:lnSpc>
            <a:spcBef>
              <a:spcPct val="0"/>
            </a:spcBef>
            <a:spcAft>
              <a:spcPct val="15000"/>
            </a:spcAft>
            <a:buChar char="••"/>
          </a:pPr>
          <a:r>
            <a:rPr lang="en-GB" sz="1900" kern="1200" dirty="0"/>
            <a:t>GCSE Maths &amp; English</a:t>
          </a:r>
        </a:p>
        <a:p>
          <a:pPr marL="171450" lvl="1" indent="-171450" algn="l" defTabSz="844550">
            <a:lnSpc>
              <a:spcPct val="90000"/>
            </a:lnSpc>
            <a:spcBef>
              <a:spcPct val="0"/>
            </a:spcBef>
            <a:spcAft>
              <a:spcPct val="15000"/>
            </a:spcAft>
            <a:buChar char="••"/>
          </a:pPr>
          <a:r>
            <a:rPr lang="en-GB" sz="1900" kern="1200" dirty="0"/>
            <a:t>Functional Skills Maths &amp; English</a:t>
          </a:r>
        </a:p>
        <a:p>
          <a:pPr marL="171450" lvl="1" indent="-171450" algn="l" defTabSz="844550">
            <a:lnSpc>
              <a:spcPct val="90000"/>
            </a:lnSpc>
            <a:spcBef>
              <a:spcPct val="0"/>
            </a:spcBef>
            <a:spcAft>
              <a:spcPct val="15000"/>
            </a:spcAft>
            <a:buChar char="••"/>
          </a:pPr>
          <a:endParaRPr lang="en-GB" sz="1900" kern="1200" dirty="0"/>
        </a:p>
      </dsp:txBody>
      <dsp:txXfrm>
        <a:off x="2632" y="1186963"/>
        <a:ext cx="2566972" cy="3435710"/>
      </dsp:txXfrm>
    </dsp:sp>
    <dsp:sp modelId="{7DF643E2-22FF-480A-B59D-C9A123E47738}">
      <dsp:nvSpPr>
        <dsp:cNvPr id="0" name=""/>
        <dsp:cNvSpPr/>
      </dsp:nvSpPr>
      <dsp:spPr>
        <a:xfrm>
          <a:off x="2928981" y="489892"/>
          <a:ext cx="2566972" cy="697071"/>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GB" sz="1900" b="1" kern="1200" dirty="0"/>
            <a:t>L2 Motor Vehicle maintenance &amp; Repair</a:t>
          </a:r>
        </a:p>
      </dsp:txBody>
      <dsp:txXfrm>
        <a:off x="2928981" y="489892"/>
        <a:ext cx="2566972" cy="697071"/>
      </dsp:txXfrm>
    </dsp:sp>
    <dsp:sp modelId="{0391476D-5076-4E35-9DA6-23B95BC1A069}">
      <dsp:nvSpPr>
        <dsp:cNvPr id="0" name=""/>
        <dsp:cNvSpPr/>
      </dsp:nvSpPr>
      <dsp:spPr>
        <a:xfrm>
          <a:off x="2928981" y="1186963"/>
          <a:ext cx="2566972" cy="3435710"/>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Chassis Systems</a:t>
          </a:r>
        </a:p>
        <a:p>
          <a:pPr marL="171450" lvl="1" indent="-171450" algn="l" defTabSz="844550">
            <a:lnSpc>
              <a:spcPct val="90000"/>
            </a:lnSpc>
            <a:spcBef>
              <a:spcPct val="0"/>
            </a:spcBef>
            <a:spcAft>
              <a:spcPct val="15000"/>
            </a:spcAft>
            <a:buChar char="••"/>
          </a:pPr>
          <a:r>
            <a:rPr lang="en-GB" sz="1900" kern="1200" dirty="0"/>
            <a:t>Engine Systems</a:t>
          </a:r>
        </a:p>
        <a:p>
          <a:pPr marL="171450" lvl="1" indent="-171450" algn="l" defTabSz="844550">
            <a:lnSpc>
              <a:spcPct val="90000"/>
            </a:lnSpc>
            <a:spcBef>
              <a:spcPct val="0"/>
            </a:spcBef>
            <a:spcAft>
              <a:spcPct val="15000"/>
            </a:spcAft>
            <a:buChar char="••"/>
          </a:pPr>
          <a:r>
            <a:rPr lang="en-GB" sz="1900" kern="1200" dirty="0"/>
            <a:t>Transmission Systems</a:t>
          </a:r>
        </a:p>
        <a:p>
          <a:pPr marL="171450" lvl="1" indent="-171450" algn="l" defTabSz="844550">
            <a:lnSpc>
              <a:spcPct val="90000"/>
            </a:lnSpc>
            <a:spcBef>
              <a:spcPct val="0"/>
            </a:spcBef>
            <a:spcAft>
              <a:spcPct val="15000"/>
            </a:spcAft>
            <a:buChar char="••"/>
          </a:pPr>
          <a:r>
            <a:rPr lang="en-GB" sz="1900" kern="1200" dirty="0"/>
            <a:t>Electrical Systems</a:t>
          </a:r>
        </a:p>
        <a:p>
          <a:pPr marL="171450" lvl="1" indent="-171450" algn="l" defTabSz="844550">
            <a:lnSpc>
              <a:spcPct val="90000"/>
            </a:lnSpc>
            <a:spcBef>
              <a:spcPct val="0"/>
            </a:spcBef>
            <a:spcAft>
              <a:spcPct val="15000"/>
            </a:spcAft>
            <a:buChar char="••"/>
          </a:pPr>
          <a:r>
            <a:rPr lang="en-GB" sz="1900" kern="1200" dirty="0"/>
            <a:t>GCSE Maths &amp; English</a:t>
          </a:r>
        </a:p>
        <a:p>
          <a:pPr marL="171450" lvl="1" indent="-171450" algn="l" defTabSz="844550">
            <a:lnSpc>
              <a:spcPct val="90000"/>
            </a:lnSpc>
            <a:spcBef>
              <a:spcPct val="0"/>
            </a:spcBef>
            <a:spcAft>
              <a:spcPct val="15000"/>
            </a:spcAft>
            <a:buChar char="••"/>
          </a:pPr>
          <a:r>
            <a:rPr lang="en-GB" sz="1900" kern="1200"/>
            <a:t>FS English </a:t>
          </a:r>
          <a:endParaRPr lang="en-GB" sz="1900" kern="1200" dirty="0"/>
        </a:p>
        <a:p>
          <a:pPr marL="171450" lvl="1" indent="-171450" algn="l" defTabSz="844550">
            <a:lnSpc>
              <a:spcPct val="90000"/>
            </a:lnSpc>
            <a:spcBef>
              <a:spcPct val="0"/>
            </a:spcBef>
            <a:spcAft>
              <a:spcPct val="15000"/>
            </a:spcAft>
            <a:buChar char="••"/>
          </a:pPr>
          <a:r>
            <a:rPr lang="en-GB" sz="1900" kern="1200" dirty="0"/>
            <a:t>Work Experience</a:t>
          </a:r>
        </a:p>
      </dsp:txBody>
      <dsp:txXfrm>
        <a:off x="2928981" y="1186963"/>
        <a:ext cx="2566972" cy="3435710"/>
      </dsp:txXfrm>
    </dsp:sp>
    <dsp:sp modelId="{69F82BC3-8556-499F-BC69-233DEBF78682}">
      <dsp:nvSpPr>
        <dsp:cNvPr id="0" name=""/>
        <dsp:cNvSpPr/>
      </dsp:nvSpPr>
      <dsp:spPr>
        <a:xfrm>
          <a:off x="5855330" y="489892"/>
          <a:ext cx="2566972" cy="697071"/>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GB" sz="1900" kern="1200" dirty="0"/>
            <a:t>L3 Motor Vehicle Maintenance &amp; Repair</a:t>
          </a:r>
        </a:p>
      </dsp:txBody>
      <dsp:txXfrm>
        <a:off x="5855330" y="489892"/>
        <a:ext cx="2566972" cy="697071"/>
      </dsp:txXfrm>
    </dsp:sp>
    <dsp:sp modelId="{E67386B3-E2A4-41E3-9C9F-6335C99D335C}">
      <dsp:nvSpPr>
        <dsp:cNvPr id="0" name=""/>
        <dsp:cNvSpPr/>
      </dsp:nvSpPr>
      <dsp:spPr>
        <a:xfrm>
          <a:off x="5855330" y="1186963"/>
          <a:ext cx="2566972" cy="3435710"/>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Advanced Chassis Systems</a:t>
          </a:r>
        </a:p>
        <a:p>
          <a:pPr marL="171450" lvl="1" indent="-171450" algn="l" defTabSz="844550">
            <a:lnSpc>
              <a:spcPct val="90000"/>
            </a:lnSpc>
            <a:spcBef>
              <a:spcPct val="0"/>
            </a:spcBef>
            <a:spcAft>
              <a:spcPct val="15000"/>
            </a:spcAft>
            <a:buChar char="••"/>
          </a:pPr>
          <a:r>
            <a:rPr lang="en-GB" sz="1900" kern="1200" dirty="0"/>
            <a:t>Advanced Transmission Systems</a:t>
          </a:r>
        </a:p>
        <a:p>
          <a:pPr marL="171450" lvl="1" indent="-171450" algn="l" defTabSz="844550">
            <a:lnSpc>
              <a:spcPct val="90000"/>
            </a:lnSpc>
            <a:spcBef>
              <a:spcPct val="0"/>
            </a:spcBef>
            <a:spcAft>
              <a:spcPct val="15000"/>
            </a:spcAft>
            <a:buChar char="••"/>
          </a:pPr>
          <a:r>
            <a:rPr lang="en-GB" sz="1900" kern="1200" dirty="0"/>
            <a:t>Advanced Electrical Systems</a:t>
          </a:r>
        </a:p>
        <a:p>
          <a:pPr marL="171450" lvl="1" indent="-171450" algn="l" defTabSz="844550">
            <a:lnSpc>
              <a:spcPct val="90000"/>
            </a:lnSpc>
            <a:spcBef>
              <a:spcPct val="0"/>
            </a:spcBef>
            <a:spcAft>
              <a:spcPct val="15000"/>
            </a:spcAft>
            <a:buChar char="••"/>
          </a:pPr>
          <a:r>
            <a:rPr lang="en-GB" sz="1900" kern="1200" dirty="0"/>
            <a:t>Advanced Engine Systems</a:t>
          </a:r>
        </a:p>
        <a:p>
          <a:pPr marL="171450" lvl="1" indent="-171450" algn="l" defTabSz="844550">
            <a:lnSpc>
              <a:spcPct val="90000"/>
            </a:lnSpc>
            <a:spcBef>
              <a:spcPct val="0"/>
            </a:spcBef>
            <a:spcAft>
              <a:spcPct val="15000"/>
            </a:spcAft>
            <a:buChar char="••"/>
          </a:pPr>
          <a:r>
            <a:rPr lang="en-GB" sz="1900" kern="1200" dirty="0"/>
            <a:t>Advanced Diagnostic Techniques</a:t>
          </a:r>
        </a:p>
        <a:p>
          <a:pPr marL="171450" lvl="1" indent="-171450" algn="l" defTabSz="844550">
            <a:lnSpc>
              <a:spcPct val="90000"/>
            </a:lnSpc>
            <a:spcBef>
              <a:spcPct val="0"/>
            </a:spcBef>
            <a:spcAft>
              <a:spcPct val="15000"/>
            </a:spcAft>
            <a:buChar char="••"/>
          </a:pPr>
          <a:r>
            <a:rPr lang="en-GB" sz="1900" kern="1200" dirty="0"/>
            <a:t>Work Experience</a:t>
          </a:r>
        </a:p>
      </dsp:txBody>
      <dsp:txXfrm>
        <a:off x="5855330" y="1186963"/>
        <a:ext cx="2566972" cy="34357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C6D6A-2E46-4FD7-BB2C-D04B147F818E}">
      <dsp:nvSpPr>
        <dsp:cNvPr id="0" name=""/>
        <dsp:cNvSpPr/>
      </dsp:nvSpPr>
      <dsp:spPr>
        <a:xfrm rot="16200000">
          <a:off x="-261614" y="261614"/>
          <a:ext cx="1744095" cy="1220867"/>
        </a:xfrm>
        <a:prstGeom prst="chevron">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GB" sz="3600" b="1" kern="1200">
            <a:solidFill>
              <a:sysClr val="window" lastClr="FFFFFF"/>
            </a:solidFill>
            <a:latin typeface="Arial" pitchFamily="34" charset="0"/>
            <a:ea typeface="+mn-ea"/>
            <a:cs typeface="Arial" pitchFamily="34" charset="0"/>
          </a:endParaRPr>
        </a:p>
      </dsp:txBody>
      <dsp:txXfrm rot="-5400000">
        <a:off x="1" y="610432"/>
        <a:ext cx="1220867" cy="523228"/>
      </dsp:txXfrm>
    </dsp:sp>
    <dsp:sp modelId="{DE9834F6-67B0-4581-8AFA-9E425304CB87}">
      <dsp:nvSpPr>
        <dsp:cNvPr id="0" name=""/>
        <dsp:cNvSpPr/>
      </dsp:nvSpPr>
      <dsp:spPr>
        <a:xfrm rot="5400000">
          <a:off x="4441262" y="-2646140"/>
          <a:ext cx="1133662" cy="7574452"/>
        </a:xfrm>
        <a:prstGeom prst="round2Same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b="1" kern="1200" dirty="0">
              <a:solidFill>
                <a:schemeClr val="accent2">
                  <a:lumMod val="75000"/>
                </a:schemeClr>
              </a:solidFill>
              <a:effectLst>
                <a:outerShdw blurRad="38100" dist="38100" dir="2700000" algn="tl">
                  <a:srgbClr val="000000">
                    <a:alpha val="43137"/>
                  </a:srgbClr>
                </a:outerShdw>
              </a:effectLst>
              <a:latin typeface="Arial" pitchFamily="34" charset="0"/>
              <a:ea typeface="+mn-ea"/>
              <a:cs typeface="Arial" pitchFamily="34" charset="0"/>
            </a:rPr>
            <a:t>Employment in to building services </a:t>
          </a:r>
        </a:p>
      </dsp:txBody>
      <dsp:txXfrm rot="-5400000">
        <a:off x="1220868" y="629595"/>
        <a:ext cx="7519111" cy="1022980"/>
      </dsp:txXfrm>
    </dsp:sp>
    <dsp:sp modelId="{B9C7506B-C045-4C38-9E00-F949AC2F5933}">
      <dsp:nvSpPr>
        <dsp:cNvPr id="0" name=""/>
        <dsp:cNvSpPr/>
      </dsp:nvSpPr>
      <dsp:spPr>
        <a:xfrm rot="16200000">
          <a:off x="-261614" y="1816134"/>
          <a:ext cx="1744095" cy="1220867"/>
        </a:xfrm>
        <a:prstGeom prst="chevron">
          <a:avLst/>
        </a:prstGeom>
        <a:gradFill rotWithShape="0">
          <a:gsLst>
            <a:gs pos="0">
              <a:schemeClr val="accent2">
                <a:shade val="50000"/>
                <a:hueOff val="-336920"/>
                <a:satOff val="-10272"/>
                <a:lumOff val="32101"/>
                <a:alphaOff val="0"/>
                <a:satMod val="103000"/>
                <a:lumMod val="102000"/>
                <a:tint val="94000"/>
              </a:schemeClr>
            </a:gs>
            <a:gs pos="50000">
              <a:schemeClr val="accent2">
                <a:shade val="50000"/>
                <a:hueOff val="-336920"/>
                <a:satOff val="-10272"/>
                <a:lumOff val="32101"/>
                <a:alphaOff val="0"/>
                <a:satMod val="110000"/>
                <a:lumMod val="100000"/>
                <a:shade val="100000"/>
              </a:schemeClr>
            </a:gs>
            <a:gs pos="100000">
              <a:schemeClr val="accent2">
                <a:shade val="50000"/>
                <a:hueOff val="-336920"/>
                <a:satOff val="-10272"/>
                <a:lumOff val="3210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GB" sz="3600" kern="1200" dirty="0">
            <a:solidFill>
              <a:sysClr val="window" lastClr="FFFFFF"/>
            </a:solidFill>
            <a:latin typeface="Arial" pitchFamily="34" charset="0"/>
            <a:ea typeface="+mn-ea"/>
            <a:cs typeface="Arial" pitchFamily="34" charset="0"/>
          </a:endParaRPr>
        </a:p>
      </dsp:txBody>
      <dsp:txXfrm rot="-5400000">
        <a:off x="1" y="2164953"/>
        <a:ext cx="1220867" cy="523228"/>
      </dsp:txXfrm>
    </dsp:sp>
    <dsp:sp modelId="{7FA57D7E-3337-403D-B7A1-81C56D929BD4}">
      <dsp:nvSpPr>
        <dsp:cNvPr id="0" name=""/>
        <dsp:cNvSpPr/>
      </dsp:nvSpPr>
      <dsp:spPr>
        <a:xfrm rot="5400000">
          <a:off x="4441262" y="-1043868"/>
          <a:ext cx="1133662" cy="7574452"/>
        </a:xfrm>
        <a:prstGeom prst="round2SameRect">
          <a:avLst/>
        </a:prstGeom>
        <a:solidFill>
          <a:schemeClr val="lt1">
            <a:alpha val="90000"/>
            <a:hueOff val="0"/>
            <a:satOff val="0"/>
            <a:lumOff val="0"/>
            <a:alphaOff val="0"/>
          </a:schemeClr>
        </a:solidFill>
        <a:ln w="6350" cap="flat" cmpd="sng" algn="ctr">
          <a:solidFill>
            <a:schemeClr val="accent2">
              <a:shade val="50000"/>
              <a:hueOff val="-318527"/>
              <a:satOff val="-9443"/>
              <a:lumOff val="2931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b="1" kern="1200" dirty="0">
              <a:solidFill>
                <a:schemeClr val="accent2">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2 Construction Skills or choose a specific trade (Painting, Carpentry, Brickwork) </a:t>
          </a:r>
          <a:endParaRPr lang="en-GB" sz="2400" kern="1200" dirty="0">
            <a:solidFill>
              <a:schemeClr val="accent2">
                <a:lumMod val="75000"/>
              </a:schemeClr>
            </a:solidFill>
            <a:effectLst>
              <a:outerShdw blurRad="38100" dist="38100" dir="2700000" algn="tl">
                <a:srgbClr val="000000">
                  <a:alpha val="43137"/>
                </a:srgbClr>
              </a:outerShdw>
            </a:effectLst>
            <a:latin typeface="Calibri"/>
            <a:ea typeface="+mn-ea"/>
            <a:cs typeface="+mn-cs"/>
          </a:endParaRPr>
        </a:p>
      </dsp:txBody>
      <dsp:txXfrm rot="-5400000">
        <a:off x="1220868" y="2231867"/>
        <a:ext cx="7519111" cy="1022980"/>
      </dsp:txXfrm>
    </dsp:sp>
    <dsp:sp modelId="{0BD1915E-1241-4854-A612-B8525391F6AB}">
      <dsp:nvSpPr>
        <dsp:cNvPr id="0" name=""/>
        <dsp:cNvSpPr/>
      </dsp:nvSpPr>
      <dsp:spPr>
        <a:xfrm rot="16200000">
          <a:off x="-261614" y="3368539"/>
          <a:ext cx="1744095" cy="1220867"/>
        </a:xfrm>
        <a:prstGeom prst="chevron">
          <a:avLst/>
        </a:prstGeom>
        <a:gradFill rotWithShape="0">
          <a:gsLst>
            <a:gs pos="0">
              <a:schemeClr val="accent2">
                <a:shade val="50000"/>
                <a:hueOff val="-336920"/>
                <a:satOff val="-10272"/>
                <a:lumOff val="32101"/>
                <a:alphaOff val="0"/>
                <a:satMod val="103000"/>
                <a:lumMod val="102000"/>
                <a:tint val="94000"/>
              </a:schemeClr>
            </a:gs>
            <a:gs pos="50000">
              <a:schemeClr val="accent2">
                <a:shade val="50000"/>
                <a:hueOff val="-336920"/>
                <a:satOff val="-10272"/>
                <a:lumOff val="32101"/>
                <a:alphaOff val="0"/>
                <a:satMod val="110000"/>
                <a:lumMod val="100000"/>
                <a:shade val="100000"/>
              </a:schemeClr>
            </a:gs>
            <a:gs pos="100000">
              <a:schemeClr val="accent2">
                <a:shade val="50000"/>
                <a:hueOff val="-336920"/>
                <a:satOff val="-10272"/>
                <a:lumOff val="3210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GB" sz="3600" kern="1200" dirty="0">
            <a:solidFill>
              <a:sysClr val="window" lastClr="FFFFFF"/>
            </a:solidFill>
            <a:latin typeface="Arial" pitchFamily="34" charset="0"/>
            <a:ea typeface="+mn-ea"/>
            <a:cs typeface="Arial" pitchFamily="34" charset="0"/>
          </a:endParaRPr>
        </a:p>
      </dsp:txBody>
      <dsp:txXfrm rot="-5400000">
        <a:off x="1" y="3717358"/>
        <a:ext cx="1220867" cy="523228"/>
      </dsp:txXfrm>
    </dsp:sp>
    <dsp:sp modelId="{BA7F6B0E-A225-4F41-8336-226899F0EBA2}">
      <dsp:nvSpPr>
        <dsp:cNvPr id="0" name=""/>
        <dsp:cNvSpPr/>
      </dsp:nvSpPr>
      <dsp:spPr>
        <a:xfrm rot="5400000">
          <a:off x="4441262" y="496958"/>
          <a:ext cx="1133662" cy="7574452"/>
        </a:xfrm>
        <a:prstGeom prst="round2SameRect">
          <a:avLst/>
        </a:prstGeom>
        <a:solidFill>
          <a:schemeClr val="lt1">
            <a:alpha val="90000"/>
            <a:hueOff val="0"/>
            <a:satOff val="0"/>
            <a:lumOff val="0"/>
            <a:alphaOff val="0"/>
          </a:schemeClr>
        </a:solidFill>
        <a:ln w="6350" cap="flat" cmpd="sng" algn="ctr">
          <a:solidFill>
            <a:schemeClr val="accent2">
              <a:shade val="50000"/>
              <a:hueOff val="-318527"/>
              <a:satOff val="-9443"/>
              <a:lumOff val="2931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b="1" kern="1200" dirty="0">
              <a:solidFill>
                <a:schemeClr val="accent2">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1 Construction Skills</a:t>
          </a:r>
          <a:endParaRPr lang="en-GB" sz="2400" kern="1200" dirty="0">
            <a:solidFill>
              <a:schemeClr val="accent2">
                <a:lumMod val="75000"/>
              </a:schemeClr>
            </a:solidFill>
            <a:effectLst>
              <a:outerShdw blurRad="38100" dist="38100" dir="2700000" algn="tl">
                <a:srgbClr val="000000">
                  <a:alpha val="43137"/>
                </a:srgbClr>
              </a:outerShdw>
            </a:effectLst>
            <a:latin typeface="Calibri"/>
            <a:ea typeface="+mn-ea"/>
            <a:cs typeface="+mn-cs"/>
          </a:endParaRPr>
        </a:p>
      </dsp:txBody>
      <dsp:txXfrm rot="-5400000">
        <a:off x="1220868" y="3772694"/>
        <a:ext cx="7519111" cy="10229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C6D6A-2E46-4FD7-BB2C-D04B147F818E}">
      <dsp:nvSpPr>
        <dsp:cNvPr id="0" name=""/>
        <dsp:cNvSpPr/>
      </dsp:nvSpPr>
      <dsp:spPr>
        <a:xfrm rot="16200000">
          <a:off x="-261614" y="261614"/>
          <a:ext cx="1744095" cy="1220867"/>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GB" sz="3600" b="1" kern="1200">
            <a:solidFill>
              <a:sysClr val="window" lastClr="FFFFFF"/>
            </a:solidFill>
            <a:latin typeface="Arial" pitchFamily="34" charset="0"/>
            <a:ea typeface="+mn-ea"/>
            <a:cs typeface="Arial" pitchFamily="34" charset="0"/>
          </a:endParaRPr>
        </a:p>
      </dsp:txBody>
      <dsp:txXfrm rot="-5400000">
        <a:off x="1" y="610432"/>
        <a:ext cx="1220867" cy="523228"/>
      </dsp:txXfrm>
    </dsp:sp>
    <dsp:sp modelId="{DE9834F6-67B0-4581-8AFA-9E425304CB87}">
      <dsp:nvSpPr>
        <dsp:cNvPr id="0" name=""/>
        <dsp:cNvSpPr/>
      </dsp:nvSpPr>
      <dsp:spPr>
        <a:xfrm rot="5400000">
          <a:off x="4441262" y="-2646140"/>
          <a:ext cx="1133662" cy="7574452"/>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Level 3 Brickwork NVQ </a:t>
          </a:r>
          <a:endParaRPr lang="en-GB" sz="2400" b="1" kern="12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dsp:txBody>
      <dsp:txXfrm rot="-5400000">
        <a:off x="1220868" y="629595"/>
        <a:ext cx="7519111" cy="1022980"/>
      </dsp:txXfrm>
    </dsp:sp>
    <dsp:sp modelId="{B9C7506B-C045-4C38-9E00-F949AC2F5933}">
      <dsp:nvSpPr>
        <dsp:cNvPr id="0" name=""/>
        <dsp:cNvSpPr/>
      </dsp:nvSpPr>
      <dsp:spPr>
        <a:xfrm rot="16200000">
          <a:off x="-261614" y="1816134"/>
          <a:ext cx="1744095" cy="1220867"/>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GB" sz="3600" kern="1200" dirty="0">
            <a:solidFill>
              <a:sysClr val="window" lastClr="FFFFFF"/>
            </a:solidFill>
            <a:latin typeface="Arial" pitchFamily="34" charset="0"/>
            <a:ea typeface="+mn-ea"/>
            <a:cs typeface="Arial" pitchFamily="34" charset="0"/>
          </a:endParaRPr>
        </a:p>
      </dsp:txBody>
      <dsp:txXfrm rot="-5400000">
        <a:off x="1" y="2164953"/>
        <a:ext cx="1220867" cy="523228"/>
      </dsp:txXfrm>
    </dsp:sp>
    <dsp:sp modelId="{7FA57D7E-3337-403D-B7A1-81C56D929BD4}">
      <dsp:nvSpPr>
        <dsp:cNvPr id="0" name=""/>
        <dsp:cNvSpPr/>
      </dsp:nvSpPr>
      <dsp:spPr>
        <a:xfrm rot="5400000">
          <a:off x="4441262" y="-1046442"/>
          <a:ext cx="1133662" cy="7574452"/>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b="1" kern="1200" dirty="0">
              <a:solidFill>
                <a:schemeClr val="accent4">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2 </a:t>
          </a:r>
          <a:r>
            <a:rPr lang="en-US" sz="2400" b="1" kern="1200" dirty="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Brickwork NVQ</a:t>
          </a:r>
          <a:r>
            <a:rPr lang="en-GB" sz="2400" b="1" kern="1200" dirty="0">
              <a:solidFill>
                <a:schemeClr val="accent4">
                  <a:lumMod val="75000"/>
                </a:schemeClr>
              </a:solidFill>
              <a:effectLst>
                <a:outerShdw blurRad="38100" dist="38100" dir="2700000" algn="tl">
                  <a:srgbClr val="000000">
                    <a:alpha val="43137"/>
                  </a:srgbClr>
                </a:outerShdw>
              </a:effectLst>
              <a:latin typeface="Arial" pitchFamily="34" charset="0"/>
              <a:ea typeface="+mn-ea"/>
              <a:cs typeface="Arial" pitchFamily="34" charset="0"/>
            </a:rPr>
            <a:t> </a:t>
          </a:r>
        </a:p>
      </dsp:txBody>
      <dsp:txXfrm rot="-5400000">
        <a:off x="1220868" y="2229293"/>
        <a:ext cx="7519111" cy="1022980"/>
      </dsp:txXfrm>
    </dsp:sp>
    <dsp:sp modelId="{0BD1915E-1241-4854-A612-B8525391F6AB}">
      <dsp:nvSpPr>
        <dsp:cNvPr id="0" name=""/>
        <dsp:cNvSpPr/>
      </dsp:nvSpPr>
      <dsp:spPr>
        <a:xfrm rot="16200000">
          <a:off x="-261614" y="3368539"/>
          <a:ext cx="1744095" cy="1220867"/>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GB" sz="3600" kern="1200" dirty="0">
            <a:solidFill>
              <a:sysClr val="window" lastClr="FFFFFF"/>
            </a:solidFill>
            <a:latin typeface="Arial" pitchFamily="34" charset="0"/>
            <a:ea typeface="+mn-ea"/>
            <a:cs typeface="Arial" pitchFamily="34" charset="0"/>
          </a:endParaRPr>
        </a:p>
      </dsp:txBody>
      <dsp:txXfrm rot="-5400000">
        <a:off x="1" y="3717358"/>
        <a:ext cx="1220867" cy="523228"/>
      </dsp:txXfrm>
    </dsp:sp>
    <dsp:sp modelId="{BA7F6B0E-A225-4F41-8336-226899F0EBA2}">
      <dsp:nvSpPr>
        <dsp:cNvPr id="0" name=""/>
        <dsp:cNvSpPr/>
      </dsp:nvSpPr>
      <dsp:spPr>
        <a:xfrm rot="5400000">
          <a:off x="4441262" y="496958"/>
          <a:ext cx="1133662" cy="7574452"/>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b="1" kern="1200" dirty="0">
              <a:solidFill>
                <a:schemeClr val="accent4">
                  <a:lumMod val="75000"/>
                </a:schemeClr>
              </a:solidFill>
              <a:effectLst>
                <a:outerShdw blurRad="38100" dist="38100" dir="2700000" algn="tl">
                  <a:srgbClr val="000000">
                    <a:alpha val="43137"/>
                  </a:srgbClr>
                </a:outerShdw>
              </a:effectLst>
              <a:latin typeface="Arial" pitchFamily="34" charset="0"/>
              <a:ea typeface="+mn-ea"/>
              <a:cs typeface="Arial" pitchFamily="34" charset="0"/>
            </a:rPr>
            <a:t>Level 1 Construction Skills</a:t>
          </a:r>
          <a:endParaRPr lang="en-GB" sz="2400" kern="1200" dirty="0">
            <a:solidFill>
              <a:schemeClr val="accent4">
                <a:lumMod val="75000"/>
              </a:schemeClr>
            </a:solidFill>
            <a:effectLst>
              <a:outerShdw blurRad="38100" dist="38100" dir="2700000" algn="tl">
                <a:srgbClr val="000000">
                  <a:alpha val="43137"/>
                </a:srgbClr>
              </a:outerShdw>
            </a:effectLst>
            <a:latin typeface="Calibri"/>
            <a:ea typeface="+mn-ea"/>
            <a:cs typeface="+mn-cs"/>
          </a:endParaRPr>
        </a:p>
      </dsp:txBody>
      <dsp:txXfrm rot="-5400000">
        <a:off x="1220868" y="3772694"/>
        <a:ext cx="7519111" cy="102298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C4FB8F-ED15-48AB-97BD-17129D4E699D}" type="datetimeFigureOut">
              <a:rPr lang="en-US" smtClean="0"/>
              <a:t>5/5/2020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6B3739-9081-478F-812E-AE7CE140632E}" type="slidenum">
              <a:rPr lang="en-US" smtClean="0"/>
              <a:t>‹#›</a:t>
            </a:fld>
            <a:endParaRPr lang="en-US" dirty="0"/>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D437-CD83-4825-AD0D-5E7B341BC79B}" type="datetimeFigureOut">
              <a:rPr lang="en-US" smtClean="0"/>
              <a:t>5/5/2020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CF8BB-EBC7-4B8F-9632-A5A136FBB880}" type="slidenum">
              <a:rPr lang="en-US" smtClean="0"/>
              <a:t>‹#›</a:t>
            </a:fld>
            <a:endParaRPr lang="en-US" dirty="0"/>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55780"/>
            <a:ext cx="6858000" cy="3200400"/>
          </a:xfrm>
        </p:spPr>
        <p:txBody>
          <a:bodyPr anchor="b">
            <a:normAutofit/>
          </a:bodyPr>
          <a:lstStyle>
            <a:lvl1pPr algn="l">
              <a:lnSpc>
                <a:spcPct val="75000"/>
              </a:lnSpc>
              <a:defRPr sz="8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956180"/>
            <a:ext cx="6858000" cy="1097280"/>
          </a:xfrm>
        </p:spPr>
        <p:txBody>
          <a:bodyPr>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2465DD-9819-4ABC-A784-477AFBA19C86}" type="datetime1">
              <a:rPr lang="en-US" smtClean="0"/>
              <a:t>5/5/2020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1E545-DA4D-4588-A168-A47EEF327FC2}" type="datetime1">
              <a:rPr lang="en-US" smtClean="0"/>
              <a:t>5/5/2020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2120" y="380999"/>
            <a:ext cx="2011680" cy="6096001"/>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81199" y="380999"/>
            <a:ext cx="7074859" cy="6096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26042-7092-4D96-B3CE-E8E6CFEE88C8}" type="datetime1">
              <a:rPr lang="en-US" smtClean="0"/>
              <a:t>5/5/2020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2">
                    <a:lumMod val="65000"/>
                    <a:lumOff val="35000"/>
                  </a:schemeClr>
                </a:solidFill>
              </a:defRPr>
            </a:lvl1pPr>
          </a:lstStyle>
          <a:p>
            <a:fld id="{9729644A-97F2-4BC4-BBF7-FC141F507563}" type="datetime1">
              <a:rPr lang="en-US" smtClean="0"/>
              <a:t>5/5/2020</a:t>
            </a:fld>
            <a:endParaRPr lang="en-US" dirty="0"/>
          </a:p>
        </p:txBody>
      </p:sp>
      <p:sp>
        <p:nvSpPr>
          <p:cNvPr id="5" name="Footer Placeholder 4"/>
          <p:cNvSpPr>
            <a:spLocks noGrp="1"/>
          </p:cNvSpPr>
          <p:nvPr>
            <p:ph type="ftr" sz="quarter" idx="11"/>
          </p:nvPr>
        </p:nvSpPr>
        <p:spPr/>
        <p:txBody>
          <a:bodyPr/>
          <a:lstStyle>
            <a:lvl1pPr>
              <a:defRPr>
                <a:solidFill>
                  <a:schemeClr val="tx2">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12"/>
          </p:nvPr>
        </p:nvSpPr>
        <p:spPr/>
        <p:txBody>
          <a:bodyPr/>
          <a:lstStyle>
            <a:lvl1pPr>
              <a:defRPr>
                <a:solidFill>
                  <a:schemeClr val="tx2">
                    <a:lumMod val="65000"/>
                    <a:lumOff val="3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60"/>
            <a:ext cx="8686800" cy="2011680"/>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609600" y="2834640"/>
            <a:ext cx="8686800" cy="1097280"/>
          </a:xfrm>
        </p:spPr>
        <p:txBody>
          <a:bodyPr>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18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104EB7-77EC-481E-BDC6-73CA182AC952}" type="datetime1">
              <a:rPr lang="en-US" smtClean="0"/>
              <a:t>5/5/2020</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9812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812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818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7818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016069-A392-4E44-934F-6743D63E2A4F}" type="datetime1">
              <a:rPr lang="en-US" smtClean="0"/>
              <a:t>5/5/2020</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1F9843-3551-47D6-BD3E-346FBDF458AF}" type="datetime1">
              <a:rPr lang="en-US" smtClean="0"/>
              <a:t>5/5/2020</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C2989-19D5-42F7-8321-FE6B75231AF4}" type="datetime1">
              <a:rPr lang="en-US" smtClean="0"/>
              <a:t>5/5/2020</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9420" y="408993"/>
            <a:ext cx="4800937" cy="1828800"/>
          </a:xfrm>
        </p:spPr>
        <p:txBody>
          <a:bodyPr anchor="b">
            <a:noAutofit/>
          </a:bodyPr>
          <a:lstStyle>
            <a:lvl1pPr>
              <a:defRPr sz="4400"/>
            </a:lvl1pPr>
          </a:lstStyle>
          <a:p>
            <a:r>
              <a:rPr lang="en-US"/>
              <a:t>Click to edit Master title style</a:t>
            </a:r>
          </a:p>
        </p:txBody>
      </p:sp>
      <p:sp>
        <p:nvSpPr>
          <p:cNvPr id="3" name="Content Placeholder 2"/>
          <p:cNvSpPr>
            <a:spLocks noGrp="1"/>
          </p:cNvSpPr>
          <p:nvPr>
            <p:ph idx="1"/>
          </p:nvPr>
        </p:nvSpPr>
        <p:spPr>
          <a:xfrm>
            <a:off x="606491" y="381000"/>
            <a:ext cx="5489510" cy="5791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9420" y="2237793"/>
            <a:ext cx="4800937"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F9C03C-1F27-412D-AD0B-6423348F1B9B}" type="datetime1">
              <a:rPr lang="en-US" smtClean="0"/>
              <a:t>5/5/2020</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56248" y="384048"/>
            <a:ext cx="4800600" cy="1828800"/>
          </a:xfrm>
        </p:spPr>
        <p:txBody>
          <a:bodyPr anchor="b">
            <a:noAutofit/>
          </a:bodyPr>
          <a:lstStyle>
            <a:lvl1pPr>
              <a:defRPr sz="44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a:ln>
            <a:noFill/>
          </a:ln>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556249" y="2240280"/>
            <a:ext cx="4799140"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712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381000"/>
            <a:ext cx="9372600" cy="12954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81200" y="1987419"/>
            <a:ext cx="9372600" cy="44831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631790" y="5586761"/>
            <a:ext cx="280731" cy="883759"/>
          </a:xfrm>
          <a:prstGeom prst="rect">
            <a:avLst/>
          </a:prstGeom>
        </p:spPr>
        <p:txBody>
          <a:bodyPr vert="vert270" lIns="91440" tIns="45720" rIns="91440" bIns="45720" rtlCol="0" anchor="ctr"/>
          <a:lstStyle>
            <a:lvl1pPr algn="l">
              <a:defRPr sz="1200">
                <a:solidFill>
                  <a:schemeClr val="tx2">
                    <a:lumMod val="65000"/>
                    <a:lumOff val="35000"/>
                  </a:schemeClr>
                </a:solidFill>
              </a:defRPr>
            </a:lvl1pPr>
          </a:lstStyle>
          <a:p>
            <a:fld id="{619CFDC2-5630-4611-9BF0-0EF7C8C4398D}" type="datetime1">
              <a:rPr lang="en-US" smtClean="0"/>
              <a:t>5/5/2020</a:t>
            </a:fld>
            <a:endParaRPr lang="en-US" dirty="0"/>
          </a:p>
        </p:txBody>
      </p:sp>
      <p:sp>
        <p:nvSpPr>
          <p:cNvPr id="5" name="Footer Placeholder 4"/>
          <p:cNvSpPr>
            <a:spLocks noGrp="1"/>
          </p:cNvSpPr>
          <p:nvPr>
            <p:ph type="ftr" sz="quarter" idx="3"/>
          </p:nvPr>
        </p:nvSpPr>
        <p:spPr>
          <a:xfrm>
            <a:off x="11631790" y="365125"/>
            <a:ext cx="280730" cy="5139936"/>
          </a:xfrm>
          <a:prstGeom prst="rect">
            <a:avLst/>
          </a:prstGeom>
        </p:spPr>
        <p:txBody>
          <a:bodyPr vert="vert270" lIns="91440" tIns="45720" rIns="91440" bIns="45720" rtlCol="0" anchor="ctr"/>
          <a:lstStyle>
            <a:lvl1pPr algn="ctr">
              <a:defRPr sz="1200">
                <a:solidFill>
                  <a:schemeClr val="tx2">
                    <a:lumMod val="65000"/>
                    <a:lumOff val="35000"/>
                  </a:schemeClr>
                </a:solidFill>
              </a:defRPr>
            </a:lvl1pPr>
          </a:lstStyle>
          <a:p>
            <a:r>
              <a:rPr lang="en-US" dirty="0"/>
              <a:t>Add a footer</a:t>
            </a:r>
          </a:p>
        </p:txBody>
      </p:sp>
      <p:sp>
        <p:nvSpPr>
          <p:cNvPr id="6" name="Slide Number Placeholder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1200">
                <a:solidFill>
                  <a:schemeClr val="tx2">
                    <a:lumMod val="65000"/>
                    <a:lumOff val="3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400" kern="1200" cap="all" baseline="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548" y="417444"/>
            <a:ext cx="6858000" cy="3200400"/>
          </a:xfrm>
        </p:spPr>
        <p:txBody>
          <a:bodyPr>
            <a:normAutofit fontScale="90000"/>
          </a:bodyPr>
          <a:lstStyle/>
          <a:p>
            <a:r>
              <a:rPr lang="en-US" sz="9600" b="1" cap="none" dirty="0">
                <a:solidFill>
                  <a:prstClr val="black"/>
                </a:solidFill>
                <a:latin typeface="Arial" charset="0"/>
                <a:ea typeface="Arial" charset="0"/>
                <a:cs typeface="Arial" charset="0"/>
              </a:rPr>
              <a:t/>
            </a:r>
            <a:br>
              <a:rPr lang="en-US" sz="9600" b="1" cap="none" dirty="0">
                <a:solidFill>
                  <a:prstClr val="black"/>
                </a:solidFill>
                <a:latin typeface="Arial" charset="0"/>
                <a:ea typeface="Arial" charset="0"/>
                <a:cs typeface="Arial" charset="0"/>
              </a:rPr>
            </a:br>
            <a:r>
              <a:rPr lang="en-US" sz="9600" b="1" cap="none" dirty="0">
                <a:solidFill>
                  <a:prstClr val="black"/>
                </a:solidFill>
                <a:latin typeface="Arial" charset="0"/>
                <a:ea typeface="Arial" charset="0"/>
                <a:cs typeface="Arial" charset="0"/>
              </a:rPr>
              <a:t/>
            </a:r>
            <a:br>
              <a:rPr lang="en-US" sz="9600" b="1" cap="none" dirty="0">
                <a:solidFill>
                  <a:prstClr val="black"/>
                </a:solidFill>
                <a:latin typeface="Arial" charset="0"/>
                <a:ea typeface="Arial" charset="0"/>
                <a:cs typeface="Arial" charset="0"/>
              </a:rPr>
            </a:br>
            <a:r>
              <a:rPr lang="en-GB" b="1" cap="none" dirty="0">
                <a:solidFill>
                  <a:schemeClr val="accent1">
                    <a:lumMod val="50000"/>
                  </a:schemeClr>
                </a:solidFill>
                <a:latin typeface="Bahnschrift" panose="020B0502040204020203" pitchFamily="34" charset="0"/>
              </a:rPr>
              <a:t>Welcome to the Construction &amp; Engineering Open Day</a:t>
            </a:r>
            <a:endParaRPr lang="en-US" dirty="0">
              <a:solidFill>
                <a:schemeClr val="accent1">
                  <a:lumMod val="50000"/>
                </a:schemeClr>
              </a:solidFill>
              <a:latin typeface="Bahnschrift" panose="020B0502040204020203" pitchFamily="34" charset="0"/>
            </a:endParaRPr>
          </a:p>
        </p:txBody>
      </p:sp>
      <p:sp>
        <p:nvSpPr>
          <p:cNvPr id="3" name="Subtitle 2"/>
          <p:cNvSpPr>
            <a:spLocks noGrp="1"/>
          </p:cNvSpPr>
          <p:nvPr>
            <p:ph type="subTitle" idx="1"/>
          </p:nvPr>
        </p:nvSpPr>
        <p:spPr>
          <a:xfrm>
            <a:off x="410818" y="3776869"/>
            <a:ext cx="6858000" cy="2663687"/>
          </a:xfrm>
        </p:spPr>
        <p:txBody>
          <a:bodyPr>
            <a:normAutofit lnSpcReduction="10000"/>
          </a:bodyPr>
          <a:lstStyle/>
          <a:p>
            <a:endParaRPr lang="en-US" dirty="0"/>
          </a:p>
          <a:p>
            <a:r>
              <a:rPr lang="en-US" dirty="0"/>
              <a:t>Explore the courses on offer in:</a:t>
            </a:r>
          </a:p>
          <a:p>
            <a:endParaRPr lang="en-US" dirty="0"/>
          </a:p>
          <a:p>
            <a:r>
              <a:rPr lang="en-US" dirty="0"/>
              <a:t>Plumbing </a:t>
            </a:r>
          </a:p>
          <a:p>
            <a:r>
              <a:rPr lang="en-US" dirty="0"/>
              <a:t>Electrical </a:t>
            </a:r>
          </a:p>
          <a:p>
            <a:r>
              <a:rPr lang="en-US" dirty="0"/>
              <a:t>Carpentry </a:t>
            </a:r>
          </a:p>
          <a:p>
            <a:r>
              <a:rPr lang="en-US" dirty="0"/>
              <a:t>Motor vehicle </a:t>
            </a:r>
          </a:p>
        </p:txBody>
      </p:sp>
      <p:pic>
        <p:nvPicPr>
          <p:cNvPr id="1026" name="Picture 2" descr="https://www.ncclondon.ac.uk/images/emails/NCC_logo_emailsignature.png">
            <a:extLst>
              <a:ext uri="{FF2B5EF4-FFF2-40B4-BE49-F238E27FC236}">
                <a16:creationId xmlns:a16="http://schemas.microsoft.com/office/drawing/2014/main" id="{6E52E700-A4A8-4A84-9928-6D6D5CFFF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4027" y="174556"/>
            <a:ext cx="1876425" cy="48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25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5776BC-2D69-4530-B32F-30B1121E5416}"/>
              </a:ext>
            </a:extLst>
          </p:cNvPr>
          <p:cNvSpPr>
            <a:spLocks noGrp="1"/>
          </p:cNvSpPr>
          <p:nvPr>
            <p:ph type="title"/>
          </p:nvPr>
        </p:nvSpPr>
        <p:spPr>
          <a:xfrm>
            <a:off x="871464" y="425395"/>
            <a:ext cx="8686800" cy="1072101"/>
          </a:xfrm>
        </p:spPr>
        <p:txBody>
          <a:bodyPr>
            <a:normAutofit/>
          </a:bodyPr>
          <a:lstStyle/>
          <a:p>
            <a:r>
              <a:rPr lang="en-GB" sz="5400" dirty="0"/>
              <a:t>What will I study?</a:t>
            </a:r>
          </a:p>
        </p:txBody>
      </p:sp>
      <p:graphicFrame>
        <p:nvGraphicFramePr>
          <p:cNvPr id="6" name="Content Placeholder 3">
            <a:extLst>
              <a:ext uri="{FF2B5EF4-FFF2-40B4-BE49-F238E27FC236}">
                <a16:creationId xmlns:a16="http://schemas.microsoft.com/office/drawing/2014/main" id="{847E99DF-71ED-4E69-BED0-810BE12AFB3F}"/>
              </a:ext>
            </a:extLst>
          </p:cNvPr>
          <p:cNvGraphicFramePr>
            <a:graphicFrameLocks/>
          </p:cNvGraphicFramePr>
          <p:nvPr>
            <p:extLst>
              <p:ext uri="{D42A27DB-BD31-4B8C-83A1-F6EECF244321}">
                <p14:modId xmlns:p14="http://schemas.microsoft.com/office/powerpoint/2010/main" val="2570688103"/>
              </p:ext>
            </p:extLst>
          </p:nvPr>
        </p:nvGraphicFramePr>
        <p:xfrm>
          <a:off x="871464" y="1566588"/>
          <a:ext cx="8424936" cy="5112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861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DCCF8D47-35E0-444D-A496-8D65481D385F}"/>
              </a:ext>
            </a:extLst>
          </p:cNvPr>
          <p:cNvGraphicFramePr>
            <a:graphicFrameLocks/>
          </p:cNvGraphicFramePr>
          <p:nvPr>
            <p:extLst>
              <p:ext uri="{D42A27DB-BD31-4B8C-83A1-F6EECF244321}">
                <p14:modId xmlns:p14="http://schemas.microsoft.com/office/powerpoint/2010/main" val="2208594805"/>
              </p:ext>
            </p:extLst>
          </p:nvPr>
        </p:nvGraphicFramePr>
        <p:xfrm>
          <a:off x="1698340" y="1678678"/>
          <a:ext cx="8795320"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0C451BF2-F66A-49A4-8D61-C7CE16B4400B}"/>
              </a:ext>
            </a:extLst>
          </p:cNvPr>
          <p:cNvSpPr txBox="1">
            <a:spLocks/>
          </p:cNvSpPr>
          <p:nvPr/>
        </p:nvSpPr>
        <p:spPr>
          <a:xfrm>
            <a:off x="2300797" y="736107"/>
            <a:ext cx="7881890" cy="844119"/>
          </a:xfrm>
          <a:prstGeom prst="rect">
            <a:avLst/>
          </a:prstGeom>
        </p:spPr>
        <p:txBody>
          <a:bodyPr/>
          <a:lstStyle>
            <a:lvl1pPr algn="l" defTabSz="914400" rtl="0" eaLnBrk="1" latinLnBrk="0" hangingPunct="1">
              <a:lnSpc>
                <a:spcPct val="85000"/>
              </a:lnSpc>
              <a:spcBef>
                <a:spcPct val="0"/>
              </a:spcBef>
              <a:buNone/>
              <a:defRPr sz="4400" kern="1200" cap="all" baseline="0">
                <a:solidFill>
                  <a:schemeClr val="accent1">
                    <a:lumMod val="50000"/>
                  </a:schemeClr>
                </a:solidFill>
                <a:latin typeface="+mj-lt"/>
                <a:ea typeface="+mj-ea"/>
                <a:cs typeface="+mj-cs"/>
              </a:defRPr>
            </a:lvl1pPr>
          </a:lstStyle>
          <a:p>
            <a:r>
              <a:rPr lang="en-US" b="1" dirty="0">
                <a:solidFill>
                  <a:schemeClr val="accent2">
                    <a:lumMod val="75000"/>
                  </a:schemeClr>
                </a:solidFill>
                <a:effectLst>
                  <a:outerShdw blurRad="38100" dist="38100" dir="2700000" algn="tl">
                    <a:srgbClr val="000000">
                      <a:alpha val="43137"/>
                    </a:srgbClr>
                  </a:outerShdw>
                </a:effectLst>
              </a:rPr>
              <a:t>Construction skills pathway</a:t>
            </a:r>
          </a:p>
        </p:txBody>
      </p:sp>
    </p:spTree>
    <p:extLst>
      <p:ext uri="{BB962C8B-B14F-4D97-AF65-F5344CB8AC3E}">
        <p14:creationId xmlns:p14="http://schemas.microsoft.com/office/powerpoint/2010/main" val="155646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7157-1C5B-471C-A991-AD59A7BD1EB4}"/>
              </a:ext>
            </a:extLst>
          </p:cNvPr>
          <p:cNvSpPr txBox="1">
            <a:spLocks/>
          </p:cNvSpPr>
          <p:nvPr/>
        </p:nvSpPr>
        <p:spPr>
          <a:xfrm>
            <a:off x="1501804" y="748613"/>
            <a:ext cx="10562949" cy="728709"/>
          </a:xfrm>
          <a:prstGeom prst="rect">
            <a:avLst/>
          </a:prstGeom>
        </p:spPr>
        <p:txBody>
          <a:bodyPr/>
          <a:lstStyle>
            <a:lvl1pPr algn="l" defTabSz="914400" rtl="0" eaLnBrk="1" latinLnBrk="0" hangingPunct="1">
              <a:lnSpc>
                <a:spcPct val="85000"/>
              </a:lnSpc>
              <a:spcBef>
                <a:spcPct val="0"/>
              </a:spcBef>
              <a:buNone/>
              <a:defRPr sz="4400" kern="1200" cap="all" baseline="0">
                <a:solidFill>
                  <a:schemeClr val="accent1">
                    <a:lumMod val="50000"/>
                  </a:schemeClr>
                </a:solidFill>
                <a:latin typeface="+mj-lt"/>
                <a:ea typeface="+mj-ea"/>
                <a:cs typeface="+mj-cs"/>
              </a:defRPr>
            </a:lvl1pPr>
          </a:lstStyle>
          <a:p>
            <a:r>
              <a:rPr lang="en-US" b="1" dirty="0">
                <a:solidFill>
                  <a:schemeClr val="accent2">
                    <a:lumMod val="75000"/>
                  </a:schemeClr>
                </a:solidFill>
                <a:effectLst>
                  <a:outerShdw blurRad="38100" dist="38100" dir="2700000" algn="tl">
                    <a:srgbClr val="000000">
                      <a:alpha val="43137"/>
                    </a:srgbClr>
                  </a:outerShdw>
                </a:effectLst>
              </a:rPr>
              <a:t>construction skills what will I study?</a:t>
            </a:r>
          </a:p>
        </p:txBody>
      </p:sp>
      <p:sp>
        <p:nvSpPr>
          <p:cNvPr id="3" name="Rectangle 2">
            <a:extLst>
              <a:ext uri="{FF2B5EF4-FFF2-40B4-BE49-F238E27FC236}">
                <a16:creationId xmlns:a16="http://schemas.microsoft.com/office/drawing/2014/main" id="{C83C2DD8-0E21-4925-856D-8E1C5EAA7E0E}"/>
              </a:ext>
            </a:extLst>
          </p:cNvPr>
          <p:cNvSpPr/>
          <p:nvPr/>
        </p:nvSpPr>
        <p:spPr>
          <a:xfrm>
            <a:off x="1501804" y="1630047"/>
            <a:ext cx="7116369" cy="4585871"/>
          </a:xfrm>
          <a:prstGeom prst="rect">
            <a:avLst/>
          </a:prstGeom>
        </p:spPr>
        <p:txBody>
          <a:bodyPr wrap="square">
            <a:spAutoFit/>
          </a:bodyPr>
          <a:lstStyle/>
          <a:p>
            <a:pPr marL="285750" indent="-285750">
              <a:buFont typeface="Arial" panose="020B0604020202020204" pitchFamily="34" charset="0"/>
              <a:buChar char="•"/>
            </a:pPr>
            <a:endParaRPr lang="en-GB" altLang="en-US" b="1" dirty="0">
              <a:solidFill>
                <a:schemeClr val="tx2"/>
              </a:solidFill>
              <a:latin typeface="Calibri" panose="020F0502020204030204" pitchFamily="34" charset="0"/>
              <a:cs typeface="Calibri" panose="020F0502020204030204" pitchFamily="34" charset="0"/>
            </a:endParaRPr>
          </a:p>
          <a:p>
            <a:r>
              <a:rPr lang="en-GB" sz="3600"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rPr>
              <a:t>LEVEL 1</a:t>
            </a:r>
          </a:p>
          <a:p>
            <a:endParaRPr lang="en-GB" b="1" dirty="0">
              <a:solidFill>
                <a:schemeClr val="accent1">
                  <a:lumMod val="50000"/>
                </a:schemeClr>
              </a:solidFill>
              <a:latin typeface="Calibri" panose="020F0502020204030204" pitchFamily="34" charset="0"/>
            </a:endParaRPr>
          </a:p>
          <a:p>
            <a:pPr marL="285750" indent="-285750">
              <a:buFont typeface="Arial" panose="020B0604020202020204" pitchFamily="34" charset="0"/>
              <a:buChar char="•"/>
            </a:pPr>
            <a:r>
              <a:rPr lang="en-GB" sz="2000" b="1" dirty="0">
                <a:solidFill>
                  <a:schemeClr val="accent2">
                    <a:lumMod val="75000"/>
                  </a:schemeClr>
                </a:solidFill>
                <a:effectLst>
                  <a:outerShdw blurRad="38100" dist="38100" dir="2700000" algn="tl">
                    <a:srgbClr val="000000">
                      <a:alpha val="43137"/>
                    </a:srgbClr>
                  </a:outerShdw>
                </a:effectLst>
              </a:rPr>
              <a:t>Health and Safety</a:t>
            </a:r>
          </a:p>
          <a:p>
            <a:pPr marL="285750" indent="-285750">
              <a:buFont typeface="Arial" panose="020B0604020202020204" pitchFamily="34" charset="0"/>
              <a:buChar char="•"/>
            </a:pPr>
            <a:r>
              <a:rPr lang="en-GB" sz="2000" b="1" dirty="0">
                <a:solidFill>
                  <a:schemeClr val="accent2">
                    <a:lumMod val="75000"/>
                  </a:schemeClr>
                </a:solidFill>
                <a:effectLst>
                  <a:outerShdw blurRad="38100" dist="38100" dir="2700000" algn="tl">
                    <a:srgbClr val="000000">
                      <a:alpha val="43137"/>
                    </a:srgbClr>
                  </a:outerShdw>
                </a:effectLst>
              </a:rPr>
              <a:t>Basic hand tool</a:t>
            </a:r>
          </a:p>
          <a:p>
            <a:endParaRPr lang="en-GB" b="1" dirty="0"/>
          </a:p>
          <a:p>
            <a:r>
              <a:rPr lang="en-GB" sz="2400" u="sng" dirty="0">
                <a:solidFill>
                  <a:schemeClr val="accent1">
                    <a:lumMod val="75000"/>
                  </a:schemeClr>
                </a:solidFill>
              </a:rPr>
              <a:t>You well get to sample the following trades:</a:t>
            </a:r>
          </a:p>
          <a:p>
            <a:endParaRPr lang="en-GB" u="sng" dirty="0"/>
          </a:p>
          <a:p>
            <a:pPr marL="285750" indent="-285750">
              <a:buFont typeface="Arial" panose="020B0604020202020204" pitchFamily="34" charset="0"/>
              <a:buChar char="•"/>
            </a:pPr>
            <a:r>
              <a:rPr lang="en-GB" sz="2000" b="1" dirty="0">
                <a:solidFill>
                  <a:schemeClr val="accent2">
                    <a:lumMod val="75000"/>
                  </a:schemeClr>
                </a:solidFill>
                <a:effectLst>
                  <a:outerShdw blurRad="38100" dist="38100" dir="2700000" algn="tl">
                    <a:srgbClr val="000000">
                      <a:alpha val="43137"/>
                    </a:srgbClr>
                  </a:outerShdw>
                </a:effectLst>
              </a:rPr>
              <a:t>Carpentry and Joinery</a:t>
            </a:r>
          </a:p>
          <a:p>
            <a:pPr marL="285750" indent="-285750">
              <a:buFont typeface="Arial" panose="020B0604020202020204" pitchFamily="34" charset="0"/>
              <a:buChar char="•"/>
            </a:pPr>
            <a:r>
              <a:rPr lang="en-GB" sz="2000" b="1" dirty="0">
                <a:solidFill>
                  <a:schemeClr val="accent2">
                    <a:lumMod val="75000"/>
                  </a:schemeClr>
                </a:solidFill>
                <a:effectLst>
                  <a:outerShdw blurRad="38100" dist="38100" dir="2700000" algn="tl">
                    <a:srgbClr val="000000">
                      <a:alpha val="43137"/>
                    </a:srgbClr>
                  </a:outerShdw>
                </a:effectLst>
              </a:rPr>
              <a:t>Plumbing</a:t>
            </a:r>
          </a:p>
          <a:p>
            <a:pPr marL="285750" indent="-285750">
              <a:buFont typeface="Arial" panose="020B0604020202020204" pitchFamily="34" charset="0"/>
              <a:buChar char="•"/>
            </a:pPr>
            <a:r>
              <a:rPr lang="en-GB" sz="2000" b="1" dirty="0">
                <a:solidFill>
                  <a:schemeClr val="accent2">
                    <a:lumMod val="75000"/>
                  </a:schemeClr>
                </a:solidFill>
                <a:effectLst>
                  <a:outerShdw blurRad="38100" dist="38100" dir="2700000" algn="tl">
                    <a:srgbClr val="000000">
                      <a:alpha val="43137"/>
                    </a:srgbClr>
                  </a:outerShdw>
                </a:effectLst>
              </a:rPr>
              <a:t>Floor and Wall Tiling</a:t>
            </a:r>
          </a:p>
          <a:p>
            <a:pPr marL="285750" indent="-285750">
              <a:buFont typeface="Arial" panose="020B0604020202020204" pitchFamily="34" charset="0"/>
              <a:buChar char="•"/>
            </a:pPr>
            <a:r>
              <a:rPr lang="en-GB" sz="2000" b="1" dirty="0">
                <a:solidFill>
                  <a:schemeClr val="accent2">
                    <a:lumMod val="75000"/>
                  </a:schemeClr>
                </a:solidFill>
                <a:effectLst>
                  <a:outerShdw blurRad="38100" dist="38100" dir="2700000" algn="tl">
                    <a:srgbClr val="000000">
                      <a:alpha val="43137"/>
                    </a:srgbClr>
                  </a:outerShdw>
                </a:effectLst>
              </a:rPr>
              <a:t>Electrical installation</a:t>
            </a:r>
          </a:p>
          <a:p>
            <a:pPr marL="285750" indent="-285750">
              <a:buFont typeface="Arial" panose="020B0604020202020204" pitchFamily="34" charset="0"/>
              <a:buChar char="•"/>
            </a:pPr>
            <a:r>
              <a:rPr lang="en-GB" sz="2000" b="1" dirty="0">
                <a:solidFill>
                  <a:schemeClr val="accent2">
                    <a:lumMod val="75000"/>
                  </a:schemeClr>
                </a:solidFill>
                <a:effectLst>
                  <a:outerShdw blurRad="38100" dist="38100" dir="2700000" algn="tl">
                    <a:srgbClr val="000000">
                      <a:alpha val="43137"/>
                    </a:srgbClr>
                  </a:outerShdw>
                </a:effectLst>
              </a:rPr>
              <a:t>Painting and Decorating</a:t>
            </a:r>
          </a:p>
          <a:p>
            <a:pPr marL="285750" indent="-285750">
              <a:buFont typeface="Arial" panose="020B0604020202020204" pitchFamily="34" charset="0"/>
              <a:buChar char="•"/>
            </a:pPr>
            <a:r>
              <a:rPr lang="en-GB" sz="2000" b="1" dirty="0">
                <a:solidFill>
                  <a:schemeClr val="accent2">
                    <a:lumMod val="75000"/>
                  </a:schemeClr>
                </a:solidFill>
                <a:effectLst>
                  <a:outerShdw blurRad="38100" dist="38100" dir="2700000" algn="tl">
                    <a:srgbClr val="000000">
                      <a:alpha val="43137"/>
                    </a:srgbClr>
                  </a:outerShdw>
                </a:effectLst>
              </a:rPr>
              <a:t>Bricklaying </a:t>
            </a:r>
          </a:p>
        </p:txBody>
      </p:sp>
    </p:spTree>
    <p:extLst>
      <p:ext uri="{BB962C8B-B14F-4D97-AF65-F5344CB8AC3E}">
        <p14:creationId xmlns:p14="http://schemas.microsoft.com/office/powerpoint/2010/main" val="263601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1159E-DC39-4D4A-886C-23579873E7CC}"/>
              </a:ext>
            </a:extLst>
          </p:cNvPr>
          <p:cNvSpPr txBox="1">
            <a:spLocks/>
          </p:cNvSpPr>
          <p:nvPr/>
        </p:nvSpPr>
        <p:spPr>
          <a:xfrm>
            <a:off x="3012974" y="611819"/>
            <a:ext cx="5491834" cy="835241"/>
          </a:xfrm>
          <a:prstGeom prst="rect">
            <a:avLst/>
          </a:prstGeom>
        </p:spPr>
        <p:txBody>
          <a:bodyPr/>
          <a:lstStyle>
            <a:lvl1pPr algn="l" defTabSz="914400" rtl="0" eaLnBrk="1" latinLnBrk="0" hangingPunct="1">
              <a:lnSpc>
                <a:spcPct val="85000"/>
              </a:lnSpc>
              <a:spcBef>
                <a:spcPct val="0"/>
              </a:spcBef>
              <a:buNone/>
              <a:defRPr sz="4400" kern="1200" cap="all" baseline="0">
                <a:solidFill>
                  <a:schemeClr val="accent1">
                    <a:lumMod val="50000"/>
                  </a:schemeClr>
                </a:solidFill>
                <a:latin typeface="+mj-lt"/>
                <a:ea typeface="+mj-ea"/>
                <a:cs typeface="+mj-cs"/>
              </a:defRPr>
            </a:lvl1pPr>
          </a:lstStyle>
          <a:p>
            <a:r>
              <a:rPr lang="en-US" b="1" dirty="0">
                <a:solidFill>
                  <a:schemeClr val="accent4">
                    <a:lumMod val="75000"/>
                  </a:schemeClr>
                </a:solidFill>
                <a:effectLst>
                  <a:outerShdw blurRad="38100" dist="38100" dir="2700000" algn="tl">
                    <a:srgbClr val="000000">
                      <a:alpha val="43137"/>
                    </a:srgbClr>
                  </a:outerShdw>
                </a:effectLst>
              </a:rPr>
              <a:t>Brickwork pathway</a:t>
            </a:r>
          </a:p>
        </p:txBody>
      </p:sp>
      <p:graphicFrame>
        <p:nvGraphicFramePr>
          <p:cNvPr id="3" name="Content Placeholder 4">
            <a:extLst>
              <a:ext uri="{FF2B5EF4-FFF2-40B4-BE49-F238E27FC236}">
                <a16:creationId xmlns:a16="http://schemas.microsoft.com/office/drawing/2014/main" id="{31F4998B-E3C9-4FF7-8A99-0697B31B6007}"/>
              </a:ext>
            </a:extLst>
          </p:cNvPr>
          <p:cNvGraphicFramePr>
            <a:graphicFrameLocks/>
          </p:cNvGraphicFramePr>
          <p:nvPr>
            <p:extLst>
              <p:ext uri="{D42A27DB-BD31-4B8C-83A1-F6EECF244321}">
                <p14:modId xmlns:p14="http://schemas.microsoft.com/office/powerpoint/2010/main" val="932889678"/>
              </p:ext>
            </p:extLst>
          </p:nvPr>
        </p:nvGraphicFramePr>
        <p:xfrm>
          <a:off x="1698340" y="1536636"/>
          <a:ext cx="8795320"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570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4F6BD-3996-40C7-BF2F-B0883017D74C}"/>
              </a:ext>
            </a:extLst>
          </p:cNvPr>
          <p:cNvSpPr txBox="1">
            <a:spLocks/>
          </p:cNvSpPr>
          <p:nvPr/>
        </p:nvSpPr>
        <p:spPr>
          <a:xfrm>
            <a:off x="2021889" y="647330"/>
            <a:ext cx="8148221" cy="737586"/>
          </a:xfrm>
          <a:prstGeom prst="rect">
            <a:avLst/>
          </a:prstGeom>
        </p:spPr>
        <p:txBody>
          <a:bodyPr/>
          <a:lstStyle>
            <a:lvl1pPr algn="l" defTabSz="914400" rtl="0" eaLnBrk="1" latinLnBrk="0" hangingPunct="1">
              <a:lnSpc>
                <a:spcPct val="85000"/>
              </a:lnSpc>
              <a:spcBef>
                <a:spcPct val="0"/>
              </a:spcBef>
              <a:buNone/>
              <a:defRPr sz="4400" kern="1200" cap="all" baseline="0">
                <a:solidFill>
                  <a:schemeClr val="accent1">
                    <a:lumMod val="50000"/>
                  </a:schemeClr>
                </a:solidFill>
                <a:latin typeface="+mj-lt"/>
                <a:ea typeface="+mj-ea"/>
                <a:cs typeface="+mj-cs"/>
              </a:defRPr>
            </a:lvl1pPr>
          </a:lstStyle>
          <a:p>
            <a:r>
              <a:rPr lang="en-US" b="1" dirty="0">
                <a:solidFill>
                  <a:schemeClr val="accent4">
                    <a:lumMod val="75000"/>
                  </a:schemeClr>
                </a:solidFill>
                <a:effectLst>
                  <a:outerShdw blurRad="38100" dist="38100" dir="2700000" algn="tl">
                    <a:srgbClr val="000000">
                      <a:alpha val="43137"/>
                    </a:srgbClr>
                  </a:outerShdw>
                </a:effectLst>
              </a:rPr>
              <a:t>Brickwork what will I study?</a:t>
            </a:r>
          </a:p>
        </p:txBody>
      </p:sp>
      <p:sp>
        <p:nvSpPr>
          <p:cNvPr id="3" name="Rectangle 2">
            <a:extLst>
              <a:ext uri="{FF2B5EF4-FFF2-40B4-BE49-F238E27FC236}">
                <a16:creationId xmlns:a16="http://schemas.microsoft.com/office/drawing/2014/main" id="{66652CC0-358A-4D43-8729-1C0EAA73D265}"/>
              </a:ext>
            </a:extLst>
          </p:cNvPr>
          <p:cNvSpPr/>
          <p:nvPr/>
        </p:nvSpPr>
        <p:spPr>
          <a:xfrm>
            <a:off x="1981200" y="1754469"/>
            <a:ext cx="6727796" cy="2739211"/>
          </a:xfrm>
          <a:prstGeom prst="rect">
            <a:avLst/>
          </a:prstGeom>
        </p:spPr>
        <p:txBody>
          <a:bodyPr wrap="square">
            <a:spAutoFit/>
          </a:bodyPr>
          <a:lstStyle/>
          <a:p>
            <a:r>
              <a:rPr lang="en-GB" sz="3600"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rPr>
              <a:t>LEVEL 1 </a:t>
            </a:r>
            <a:endParaRPr lang="en-GB" sz="3600" b="1" dirty="0">
              <a:solidFill>
                <a:schemeClr val="accent4">
                  <a:lumMod val="75000"/>
                </a:schemeClr>
              </a:solidFill>
              <a:effectLst>
                <a:outerShdw blurRad="38100" dist="38100" dir="2700000" algn="tl">
                  <a:srgbClr val="000000">
                    <a:alpha val="43137"/>
                  </a:srgbClr>
                </a:outerShdw>
              </a:effectLst>
            </a:endParaRPr>
          </a:p>
          <a:p>
            <a:endParaRPr lang="en-GB" dirty="0"/>
          </a:p>
          <a:p>
            <a:endParaRPr lang="en-GB" dirty="0"/>
          </a:p>
          <a:p>
            <a:pPr marL="285750" indent="-285750">
              <a:buFont typeface="Arial" panose="020B0604020202020204" pitchFamily="34" charset="0"/>
              <a:buChar char="•"/>
            </a:pPr>
            <a:r>
              <a:rPr lang="en-GB" sz="2000" b="1" dirty="0">
                <a:solidFill>
                  <a:schemeClr val="accent4">
                    <a:lumMod val="75000"/>
                  </a:schemeClr>
                </a:solidFill>
                <a:effectLst>
                  <a:outerShdw blurRad="38100" dist="38100" dir="2700000" algn="tl">
                    <a:srgbClr val="000000">
                      <a:alpha val="43137"/>
                    </a:srgbClr>
                  </a:outerShdw>
                </a:effectLst>
              </a:rPr>
              <a:t>Setting out and building of masonry structures</a:t>
            </a:r>
          </a:p>
          <a:p>
            <a:pPr marL="285750" indent="-285750">
              <a:buFont typeface="Arial" panose="020B0604020202020204" pitchFamily="34" charset="0"/>
              <a:buChar char="•"/>
            </a:pPr>
            <a:r>
              <a:rPr lang="en-GB" sz="2000" b="1" dirty="0">
                <a:solidFill>
                  <a:schemeClr val="accent4">
                    <a:lumMod val="75000"/>
                  </a:schemeClr>
                </a:solidFill>
                <a:effectLst>
                  <a:outerShdw blurRad="38100" dist="38100" dir="2700000" algn="tl">
                    <a:srgbClr val="000000">
                      <a:alpha val="43137"/>
                    </a:srgbClr>
                  </a:outerShdw>
                </a:effectLst>
              </a:rPr>
              <a:t>Carrying out block laying activities</a:t>
            </a:r>
          </a:p>
          <a:p>
            <a:pPr marL="285750" indent="-285750">
              <a:buFont typeface="Arial" panose="020B0604020202020204" pitchFamily="34" charset="0"/>
              <a:buChar char="•"/>
            </a:pPr>
            <a:r>
              <a:rPr lang="en-GB" sz="2000" b="1" dirty="0">
                <a:solidFill>
                  <a:schemeClr val="accent4">
                    <a:lumMod val="75000"/>
                  </a:schemeClr>
                </a:solidFill>
                <a:effectLst>
                  <a:outerShdw blurRad="38100" dist="38100" dir="2700000" algn="tl">
                    <a:srgbClr val="000000">
                      <a:alpha val="43137"/>
                    </a:srgbClr>
                  </a:outerShdw>
                </a:effectLst>
              </a:rPr>
              <a:t>Carrying out bricklaying activities</a:t>
            </a:r>
          </a:p>
          <a:p>
            <a:pPr marL="285750" indent="-285750">
              <a:buFont typeface="Arial" panose="020B0604020202020204" pitchFamily="34" charset="0"/>
              <a:buChar char="•"/>
            </a:pPr>
            <a:r>
              <a:rPr lang="en-GB" sz="2000" b="1" dirty="0">
                <a:solidFill>
                  <a:schemeClr val="accent4">
                    <a:lumMod val="75000"/>
                  </a:schemeClr>
                </a:solidFill>
                <a:effectLst>
                  <a:outerShdw blurRad="38100" dist="38100" dir="2700000" algn="tl">
                    <a:srgbClr val="000000">
                      <a:alpha val="43137"/>
                    </a:srgbClr>
                  </a:outerShdw>
                </a:effectLst>
              </a:rPr>
              <a:t>Carrying out cavity walling activities</a:t>
            </a:r>
          </a:p>
          <a:p>
            <a:pPr marL="285750" indent="-285750">
              <a:buFont typeface="Arial" panose="020B0604020202020204" pitchFamily="34" charset="0"/>
              <a:buChar char="•"/>
            </a:pPr>
            <a:r>
              <a:rPr lang="en-GB" sz="2000" b="1" dirty="0">
                <a:solidFill>
                  <a:schemeClr val="accent4">
                    <a:lumMod val="75000"/>
                  </a:schemeClr>
                </a:solidFill>
                <a:effectLst>
                  <a:outerShdw blurRad="38100" dist="38100" dir="2700000" algn="tl">
                    <a:srgbClr val="000000">
                      <a:alpha val="43137"/>
                    </a:srgbClr>
                  </a:outerShdw>
                </a:effectLst>
              </a:rPr>
              <a:t>Drawings and diagrams</a:t>
            </a:r>
          </a:p>
        </p:txBody>
      </p:sp>
    </p:spTree>
    <p:extLst>
      <p:ext uri="{BB962C8B-B14F-4D97-AF65-F5344CB8AC3E}">
        <p14:creationId xmlns:p14="http://schemas.microsoft.com/office/powerpoint/2010/main" val="388944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CE58867-694B-4E96-8CE5-B54B398EFC99}"/>
              </a:ext>
            </a:extLst>
          </p:cNvPr>
          <p:cNvSpPr>
            <a:spLocks noGrp="1"/>
          </p:cNvSpPr>
          <p:nvPr>
            <p:ph idx="1"/>
          </p:nvPr>
        </p:nvSpPr>
        <p:spPr>
          <a:xfrm>
            <a:off x="1294362" y="1718469"/>
            <a:ext cx="9603275" cy="4335012"/>
          </a:xfrm>
        </p:spPr>
        <p:txBody>
          <a:bodyPr>
            <a:normAutofit fontScale="70000" lnSpcReduction="20000"/>
          </a:bodyPr>
          <a:lstStyle/>
          <a:p>
            <a:endParaRPr lang="en-GB" dirty="0"/>
          </a:p>
          <a:p>
            <a:pPr>
              <a:buFont typeface="Arial" panose="020B0604020202020204" pitchFamily="34" charset="0"/>
              <a:buChar char="•"/>
            </a:pPr>
            <a:r>
              <a:rPr lang="en-GB" sz="2800" b="1" dirty="0">
                <a:solidFill>
                  <a:schemeClr val="tx2"/>
                </a:solidFill>
                <a:effectLst>
                  <a:outerShdw blurRad="38100" dist="38100" dir="2700000" algn="tl">
                    <a:srgbClr val="000000">
                      <a:alpha val="43137"/>
                    </a:srgbClr>
                  </a:outerShdw>
                </a:effectLst>
              </a:rPr>
              <a:t>Having a </a:t>
            </a:r>
            <a:r>
              <a:rPr lang="en-GB" sz="2800" b="1" i="1" dirty="0">
                <a:solidFill>
                  <a:schemeClr val="tx2"/>
                </a:solidFill>
                <a:effectLst>
                  <a:outerShdw blurRad="38100" dist="38100" dir="2700000" algn="tl">
                    <a:srgbClr val="000000">
                      <a:alpha val="43137"/>
                    </a:srgbClr>
                  </a:outerShdw>
                </a:effectLst>
              </a:rPr>
              <a:t>trade</a:t>
            </a:r>
            <a:r>
              <a:rPr lang="en-GB" sz="2800" b="1" dirty="0">
                <a:solidFill>
                  <a:schemeClr val="tx2"/>
                </a:solidFill>
                <a:effectLst>
                  <a:outerShdw blurRad="38100" dist="38100" dir="2700000" algn="tl">
                    <a:srgbClr val="000000">
                      <a:alpha val="43137"/>
                    </a:srgbClr>
                  </a:outerShdw>
                </a:effectLst>
              </a:rPr>
              <a:t> is a great skill to posses….</a:t>
            </a:r>
          </a:p>
          <a:p>
            <a:pPr>
              <a:buFont typeface="Arial" panose="020B0604020202020204" pitchFamily="34" charset="0"/>
              <a:buChar char="•"/>
            </a:pPr>
            <a:r>
              <a:rPr lang="en-GB" sz="2800" b="1" dirty="0">
                <a:solidFill>
                  <a:schemeClr val="tx2"/>
                </a:solidFill>
                <a:effectLst>
                  <a:outerShdw blurRad="38100" dist="38100" dir="2700000" algn="tl">
                    <a:srgbClr val="000000">
                      <a:alpha val="43137"/>
                    </a:srgbClr>
                  </a:outerShdw>
                </a:effectLst>
              </a:rPr>
              <a:t>It enables you to be able to carry out small jobs around the house.</a:t>
            </a:r>
          </a:p>
          <a:p>
            <a:pPr>
              <a:buFont typeface="Arial" panose="020B0604020202020204" pitchFamily="34" charset="0"/>
              <a:buChar char="•"/>
            </a:pPr>
            <a:r>
              <a:rPr lang="en-GB" sz="2800" b="1" dirty="0">
                <a:solidFill>
                  <a:schemeClr val="tx2"/>
                </a:solidFill>
                <a:effectLst>
                  <a:outerShdw blurRad="38100" dist="38100" dir="2700000" algn="tl">
                    <a:srgbClr val="000000">
                      <a:alpha val="43137"/>
                    </a:srgbClr>
                  </a:outerShdw>
                </a:effectLst>
              </a:rPr>
              <a:t>You will be surprised how accurate your skills will become within a short space of time!</a:t>
            </a:r>
          </a:p>
          <a:p>
            <a:pPr>
              <a:buFont typeface="Arial" panose="020B0604020202020204" pitchFamily="34" charset="0"/>
              <a:buChar char="•"/>
            </a:pPr>
            <a:r>
              <a:rPr lang="en-GB" sz="2800" b="1" dirty="0">
                <a:solidFill>
                  <a:schemeClr val="tx2"/>
                </a:solidFill>
                <a:effectLst>
                  <a:outerShdw blurRad="38100" dist="38100" dir="2700000" algn="tl">
                    <a:srgbClr val="000000">
                      <a:alpha val="43137"/>
                    </a:srgbClr>
                  </a:outerShdw>
                </a:effectLst>
              </a:rPr>
              <a:t>As well as developing much sought after skills, learning a trade can lead to many other routes within the construction and Engineering sector  </a:t>
            </a:r>
          </a:p>
          <a:p>
            <a:pPr>
              <a:buFont typeface="Arial" panose="020B0604020202020204" pitchFamily="34" charset="0"/>
              <a:buChar char="•"/>
            </a:pPr>
            <a:r>
              <a:rPr lang="en-GB" sz="2800" b="1" dirty="0">
                <a:solidFill>
                  <a:schemeClr val="tx2"/>
                </a:solidFill>
                <a:effectLst>
                  <a:outerShdw blurRad="38100" dist="38100" dir="2700000" algn="tl">
                    <a:srgbClr val="000000">
                      <a:alpha val="43137"/>
                    </a:srgbClr>
                  </a:outerShdw>
                </a:effectLst>
              </a:rPr>
              <a:t>Of course It can be a practical hands on career if that’s what you want to get from it but there is no limit to the paths it can take you on if you want it and put the effort in… </a:t>
            </a:r>
          </a:p>
          <a:p>
            <a:pPr>
              <a:buFont typeface="Arial" panose="020B0604020202020204" pitchFamily="34" charset="0"/>
              <a:buChar char="•"/>
            </a:pPr>
            <a:r>
              <a:rPr lang="en-GB" sz="2800" b="1" dirty="0">
                <a:solidFill>
                  <a:schemeClr val="tx2"/>
                </a:solidFill>
                <a:effectLst>
                  <a:outerShdw blurRad="38100" dist="38100" dir="2700000" algn="tl">
                    <a:srgbClr val="000000">
                      <a:alpha val="43137"/>
                    </a:srgbClr>
                  </a:outerShdw>
                </a:effectLst>
              </a:rPr>
              <a:t>Management, surveying, engineering, architectural, heating and ventilation services and so much more.  </a:t>
            </a:r>
          </a:p>
          <a:p>
            <a:pPr>
              <a:buFont typeface="Arial" panose="020B0604020202020204" pitchFamily="34" charset="0"/>
              <a:buChar char="•"/>
            </a:pPr>
            <a:r>
              <a:rPr lang="en-GB" sz="2800" b="1" dirty="0">
                <a:solidFill>
                  <a:schemeClr val="tx2"/>
                </a:solidFill>
                <a:effectLst>
                  <a:outerShdw blurRad="38100" dist="38100" dir="2700000" algn="tl">
                    <a:srgbClr val="000000">
                      <a:alpha val="43137"/>
                    </a:srgbClr>
                  </a:outerShdw>
                </a:effectLst>
              </a:rPr>
              <a:t>Make NCC your first step to a invaluable career.</a:t>
            </a:r>
          </a:p>
          <a:p>
            <a:pPr>
              <a:buFont typeface="Arial" panose="020B0604020202020204" pitchFamily="34" charset="0"/>
              <a:buChar char="•"/>
            </a:pPr>
            <a:endParaRPr lang="en-GB" sz="2800" dirty="0">
              <a:solidFill>
                <a:schemeClr val="tx2"/>
              </a:solidFill>
            </a:endParaRPr>
          </a:p>
          <a:p>
            <a:endParaRPr lang="en-GB" dirty="0"/>
          </a:p>
        </p:txBody>
      </p:sp>
      <p:sp>
        <p:nvSpPr>
          <p:cNvPr id="8" name="Title 1">
            <a:extLst>
              <a:ext uri="{FF2B5EF4-FFF2-40B4-BE49-F238E27FC236}">
                <a16:creationId xmlns:a16="http://schemas.microsoft.com/office/drawing/2014/main" id="{F87CAE2B-BD88-488B-A0CB-5F2C568E3688}"/>
              </a:ext>
            </a:extLst>
          </p:cNvPr>
          <p:cNvSpPr>
            <a:spLocks noGrp="1"/>
          </p:cNvSpPr>
          <p:nvPr>
            <p:ph type="title"/>
          </p:nvPr>
        </p:nvSpPr>
        <p:spPr>
          <a:xfrm>
            <a:off x="1451579" y="804519"/>
            <a:ext cx="9603275" cy="1049235"/>
          </a:xfrm>
        </p:spPr>
        <p:txBody>
          <a:bodyPr/>
          <a:lstStyle/>
          <a:p>
            <a:r>
              <a:rPr lang="en-GB" dirty="0"/>
              <a:t>Yes You will have to work hard,  but the rewards are great! </a:t>
            </a:r>
          </a:p>
        </p:txBody>
      </p:sp>
    </p:spTree>
    <p:extLst>
      <p:ext uri="{BB962C8B-B14F-4D97-AF65-F5344CB8AC3E}">
        <p14:creationId xmlns:p14="http://schemas.microsoft.com/office/powerpoint/2010/main" val="171859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226" y="0"/>
            <a:ext cx="10469217" cy="1295400"/>
          </a:xfrm>
        </p:spPr>
        <p:txBody>
          <a:bodyPr/>
          <a:lstStyle/>
          <a:p>
            <a:r>
              <a:rPr lang="en-GB" dirty="0"/>
              <a:t>When do the courses start and finish?</a:t>
            </a:r>
            <a:endParaRPr lang="en-US" dirty="0"/>
          </a:p>
        </p:txBody>
      </p:sp>
      <p:graphicFrame>
        <p:nvGraphicFramePr>
          <p:cNvPr id="6" name="Diagram 5">
            <a:extLst>
              <a:ext uri="{FF2B5EF4-FFF2-40B4-BE49-F238E27FC236}">
                <a16:creationId xmlns:a16="http://schemas.microsoft.com/office/drawing/2014/main" id="{3E0E98DF-457B-44CF-BC22-CC6177BE2749}"/>
              </a:ext>
            </a:extLst>
          </p:cNvPr>
          <p:cNvGraphicFramePr/>
          <p:nvPr>
            <p:extLst>
              <p:ext uri="{D42A27DB-BD31-4B8C-83A1-F6EECF244321}">
                <p14:modId xmlns:p14="http://schemas.microsoft.com/office/powerpoint/2010/main" val="1735637773"/>
              </p:ext>
            </p:extLst>
          </p:nvPr>
        </p:nvGraphicFramePr>
        <p:xfrm>
          <a:off x="1594679" y="134675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333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151" y="630315"/>
            <a:ext cx="5573697" cy="753122"/>
          </a:xfrm>
        </p:spPr>
        <p:txBody>
          <a:bodyPr/>
          <a:lstStyle/>
          <a:p>
            <a:r>
              <a:rPr lang="en-US" dirty="0">
                <a:solidFill>
                  <a:schemeClr val="accent1">
                    <a:lumMod val="75000"/>
                  </a:schemeClr>
                </a:solidFill>
                <a:effectLst>
                  <a:outerShdw blurRad="38100" dist="38100" dir="2700000" algn="tl">
                    <a:srgbClr val="000000">
                      <a:alpha val="43137"/>
                    </a:srgbClr>
                  </a:outerShdw>
                </a:effectLst>
              </a:rPr>
              <a:t>Plumbing Pathways </a:t>
            </a:r>
          </a:p>
        </p:txBody>
      </p:sp>
      <p:graphicFrame>
        <p:nvGraphicFramePr>
          <p:cNvPr id="5" name="Content Placeholder 4">
            <a:extLst>
              <a:ext uri="{FF2B5EF4-FFF2-40B4-BE49-F238E27FC236}">
                <a16:creationId xmlns:a16="http://schemas.microsoft.com/office/drawing/2014/main" id="{5D8ED47A-F1C3-4734-A2B7-CAE3C22A2F12}"/>
              </a:ext>
            </a:extLst>
          </p:cNvPr>
          <p:cNvGraphicFramePr>
            <a:graphicFrameLocks noGrp="1"/>
          </p:cNvGraphicFramePr>
          <p:nvPr>
            <p:ph idx="1"/>
            <p:extLst>
              <p:ext uri="{D42A27DB-BD31-4B8C-83A1-F6EECF244321}">
                <p14:modId xmlns:p14="http://schemas.microsoft.com/office/powerpoint/2010/main" val="2503275885"/>
              </p:ext>
            </p:extLst>
          </p:nvPr>
        </p:nvGraphicFramePr>
        <p:xfrm>
          <a:off x="1698339" y="1669800"/>
          <a:ext cx="8795320"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695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55E362D-024B-40B0-B3C1-DB7ED676F815}"/>
              </a:ext>
            </a:extLst>
          </p:cNvPr>
          <p:cNvSpPr>
            <a:spLocks noGrp="1"/>
          </p:cNvSpPr>
          <p:nvPr>
            <p:ph type="title"/>
          </p:nvPr>
        </p:nvSpPr>
        <p:spPr>
          <a:xfrm>
            <a:off x="2208320" y="629661"/>
            <a:ext cx="7775359" cy="725095"/>
          </a:xfrm>
        </p:spPr>
        <p:txBody>
          <a:bodyPr/>
          <a:lstStyle/>
          <a:p>
            <a:r>
              <a:rPr lang="en-US" b="1" dirty="0">
                <a:solidFill>
                  <a:schemeClr val="accent1">
                    <a:lumMod val="75000"/>
                  </a:schemeClr>
                </a:solidFill>
              </a:rPr>
              <a:t>Plumbing what will I study? </a:t>
            </a:r>
          </a:p>
        </p:txBody>
      </p:sp>
      <p:sp>
        <p:nvSpPr>
          <p:cNvPr id="10" name="Rectangle 9">
            <a:extLst>
              <a:ext uri="{FF2B5EF4-FFF2-40B4-BE49-F238E27FC236}">
                <a16:creationId xmlns:a16="http://schemas.microsoft.com/office/drawing/2014/main" id="{0BBBDE31-ABAF-41A2-97AA-CBD6AC1D7B46}"/>
              </a:ext>
            </a:extLst>
          </p:cNvPr>
          <p:cNvSpPr/>
          <p:nvPr/>
        </p:nvSpPr>
        <p:spPr>
          <a:xfrm>
            <a:off x="293206" y="1841619"/>
            <a:ext cx="4083486" cy="4555093"/>
          </a:xfrm>
          <a:prstGeom prst="rect">
            <a:avLst/>
          </a:prstGeom>
        </p:spPr>
        <p:txBody>
          <a:bodyPr wrap="square">
            <a:spAutoFit/>
          </a:bodyPr>
          <a:lstStyle/>
          <a:p>
            <a:pPr fontAlgn="base"/>
            <a:r>
              <a:rPr lang="en-GB" sz="32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LEVEL 1</a:t>
            </a:r>
          </a:p>
          <a:p>
            <a:pPr marL="285750" indent="-285750" fontAlgn="base">
              <a:buFont typeface="Arial" panose="020B0604020202020204" pitchFamily="34" charset="0"/>
              <a:buChar char="•"/>
            </a:pPr>
            <a:endParaRPr lang="en-GB" b="1" dirty="0">
              <a:solidFill>
                <a:srgbClr val="000000"/>
              </a:solidFill>
              <a:latin typeface="Calibri" panose="020F0502020204030204" pitchFamily="34" charset="0"/>
            </a:endParaRP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Structure of the construction industry </a:t>
            </a:r>
            <a:r>
              <a:rPr lang="en-GB" sz="2000"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 </a:t>
            </a:r>
            <a:endParaRPr lang="en-GB" sz="2000" dirty="0">
              <a:solidFill>
                <a:schemeClr val="accent1">
                  <a:lumMod val="75000"/>
                </a:schemeClr>
              </a:solidFill>
              <a:effectLst>
                <a:outerShdw blurRad="38100" dist="38100" dir="2700000" algn="tl">
                  <a:srgbClr val="000000">
                    <a:alpha val="43137"/>
                  </a:srgbClr>
                </a:outerShdw>
              </a:effectLst>
              <a:latin typeface="Segoe UI" panose="020B0502040204020203" pitchFamily="34" charset="0"/>
            </a:endParaRP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Safe working practices </a:t>
            </a:r>
            <a:r>
              <a:rPr lang="en-GB" sz="2000"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 </a:t>
            </a:r>
            <a:endParaRPr lang="en-GB" sz="2000" dirty="0">
              <a:solidFill>
                <a:schemeClr val="accent1">
                  <a:lumMod val="75000"/>
                </a:schemeClr>
              </a:solidFill>
              <a:effectLst>
                <a:outerShdw blurRad="38100" dist="38100" dir="2700000" algn="tl">
                  <a:srgbClr val="000000">
                    <a:alpha val="43137"/>
                  </a:srgbClr>
                </a:outerShdw>
              </a:effectLst>
              <a:latin typeface="Segoe UI" panose="020B0502040204020203" pitchFamily="34" charset="0"/>
            </a:endParaRP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Environmental and sustainability</a:t>
            </a:r>
            <a:endParaRPr lang="en-GB" sz="2000" dirty="0">
              <a:solidFill>
                <a:schemeClr val="accent1">
                  <a:lumMod val="75000"/>
                </a:schemeClr>
              </a:solidFill>
              <a:effectLst>
                <a:outerShdw blurRad="38100" dist="38100" dir="2700000" algn="tl">
                  <a:srgbClr val="000000">
                    <a:alpha val="43137"/>
                  </a:srgbClr>
                </a:outerShdw>
              </a:effectLst>
              <a:latin typeface="Segoe UI" panose="020B0502040204020203" pitchFamily="34" charset="0"/>
            </a:endParaRP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Site preparation</a:t>
            </a:r>
            <a:endParaRPr lang="en-GB" sz="2000" dirty="0">
              <a:solidFill>
                <a:schemeClr val="accent1">
                  <a:lumMod val="75000"/>
                </a:schemeClr>
              </a:solidFill>
              <a:effectLst>
                <a:outerShdw blurRad="38100" dist="38100" dir="2700000" algn="tl">
                  <a:srgbClr val="000000">
                    <a:alpha val="43137"/>
                  </a:srgbClr>
                </a:outerShdw>
              </a:effectLst>
              <a:latin typeface="Segoe UI" panose="020B0502040204020203" pitchFamily="34" charset="0"/>
            </a:endParaRP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Above ground drainage </a:t>
            </a:r>
            <a:r>
              <a:rPr lang="en-GB" sz="2000"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 </a:t>
            </a:r>
            <a:endParaRPr lang="en-GB" sz="2000" dirty="0">
              <a:solidFill>
                <a:schemeClr val="accent1">
                  <a:lumMod val="75000"/>
                </a:schemeClr>
              </a:solidFill>
              <a:effectLst>
                <a:outerShdw blurRad="38100" dist="38100" dir="2700000" algn="tl">
                  <a:srgbClr val="000000">
                    <a:alpha val="43137"/>
                  </a:srgbClr>
                </a:outerShdw>
              </a:effectLst>
              <a:latin typeface="Segoe UI" panose="020B0502040204020203" pitchFamily="34" charset="0"/>
            </a:endParaRP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Copper pipework </a:t>
            </a:r>
            <a:r>
              <a:rPr lang="en-GB" sz="2000"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 </a:t>
            </a:r>
            <a:endParaRPr lang="en-GB" sz="2000" dirty="0">
              <a:solidFill>
                <a:schemeClr val="accent1">
                  <a:lumMod val="75000"/>
                </a:schemeClr>
              </a:solidFill>
              <a:effectLst>
                <a:outerShdw blurRad="38100" dist="38100" dir="2700000" algn="tl">
                  <a:srgbClr val="000000">
                    <a:alpha val="43137"/>
                  </a:srgbClr>
                </a:outerShdw>
              </a:effectLst>
              <a:latin typeface="Segoe UI" panose="020B0502040204020203" pitchFamily="34" charset="0"/>
            </a:endParaRP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Plastic pressure pipework </a:t>
            </a:r>
            <a:r>
              <a:rPr lang="en-GB" sz="2000"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 </a:t>
            </a:r>
            <a:endParaRPr lang="en-GB" sz="2000" dirty="0">
              <a:solidFill>
                <a:schemeClr val="accent1">
                  <a:lumMod val="75000"/>
                </a:schemeClr>
              </a:solidFill>
              <a:effectLst>
                <a:outerShdw blurRad="38100" dist="38100" dir="2700000" algn="tl">
                  <a:srgbClr val="000000">
                    <a:alpha val="43137"/>
                  </a:srgbClr>
                </a:outerShdw>
              </a:effectLst>
              <a:latin typeface="Segoe UI" panose="020B0502040204020203" pitchFamily="34" charset="0"/>
            </a:endParaRP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Low carbon steel pipework</a:t>
            </a:r>
            <a:r>
              <a:rPr lang="en-GB" sz="2000"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 </a:t>
            </a:r>
            <a:endParaRPr lang="en-GB" sz="2000" dirty="0">
              <a:solidFill>
                <a:schemeClr val="accent1">
                  <a:lumMod val="75000"/>
                </a:schemeClr>
              </a:solidFill>
              <a:effectLst>
                <a:outerShdw blurRad="38100" dist="38100" dir="2700000" algn="tl">
                  <a:srgbClr val="000000">
                    <a:alpha val="43137"/>
                  </a:srgbClr>
                </a:outerShdw>
              </a:effectLst>
              <a:latin typeface="Segoe UI" panose="020B0502040204020203" pitchFamily="34" charset="0"/>
            </a:endParaRP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Installation, repair and maintenance </a:t>
            </a: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Plumbing science</a:t>
            </a:r>
            <a:r>
              <a:rPr lang="en-GB" sz="2000"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 </a:t>
            </a:r>
            <a:endParaRPr lang="en-GB" sz="2000" b="0" i="0" dirty="0">
              <a:solidFill>
                <a:schemeClr val="accent1">
                  <a:lumMod val="75000"/>
                </a:schemeClr>
              </a:solidFill>
              <a:effectLst>
                <a:outerShdw blurRad="38100" dist="38100" dir="2700000" algn="tl">
                  <a:srgbClr val="000000">
                    <a:alpha val="43137"/>
                  </a:srgbClr>
                </a:outerShdw>
              </a:effectLst>
              <a:latin typeface="Segoe UI" panose="020B0502040204020203" pitchFamily="34" charset="0"/>
            </a:endParaRPr>
          </a:p>
        </p:txBody>
      </p:sp>
      <p:sp>
        <p:nvSpPr>
          <p:cNvPr id="11" name="Rectangle 10">
            <a:extLst>
              <a:ext uri="{FF2B5EF4-FFF2-40B4-BE49-F238E27FC236}">
                <a16:creationId xmlns:a16="http://schemas.microsoft.com/office/drawing/2014/main" id="{3482D105-CABE-4371-B1ED-FDB66D9B7B0E}"/>
              </a:ext>
            </a:extLst>
          </p:cNvPr>
          <p:cNvSpPr/>
          <p:nvPr/>
        </p:nvSpPr>
        <p:spPr>
          <a:xfrm>
            <a:off x="4526133" y="1844045"/>
            <a:ext cx="3571782" cy="4801314"/>
          </a:xfrm>
          <a:prstGeom prst="rect">
            <a:avLst/>
          </a:prstGeom>
        </p:spPr>
        <p:txBody>
          <a:bodyPr wrap="square">
            <a:spAutoFit/>
          </a:bodyPr>
          <a:lstStyle/>
          <a:p>
            <a:pPr fontAlgn="base"/>
            <a:r>
              <a:rPr lang="en-GB" sz="32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LEVEL 2 </a:t>
            </a:r>
          </a:p>
          <a:p>
            <a:pPr marL="285750" indent="-285750" fontAlgn="base">
              <a:buFont typeface="Arial" panose="020B0604020202020204" pitchFamily="34" charset="0"/>
              <a:buChar char="•"/>
            </a:pPr>
            <a:endParaRPr lang="en-GB" b="1" dirty="0">
              <a:solidFill>
                <a:srgbClr val="000000"/>
              </a:solidFill>
              <a:latin typeface="Calibri" panose="020F0502020204030204" pitchFamily="34" charset="0"/>
            </a:endParaRP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Health &amp; safety</a:t>
            </a: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Plumbing processes </a:t>
            </a: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Scientific principles in plumbing </a:t>
            </a: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Cold water systems</a:t>
            </a: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Domestic hot water systems</a:t>
            </a: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Central heating systems  </a:t>
            </a: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Sanitation</a:t>
            </a: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Drainage systems</a:t>
            </a: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Maintenance </a:t>
            </a: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Communicate with other</a:t>
            </a:r>
          </a:p>
          <a:p>
            <a:pPr fontAlgn="base"/>
            <a:endParaRPr lang="en-GB" b="1" dirty="0">
              <a:solidFill>
                <a:srgbClr val="000000"/>
              </a:solidFill>
              <a:latin typeface="Calibri" panose="020F0502020204030204" pitchFamily="34" charset="0"/>
            </a:endParaRPr>
          </a:p>
          <a:p>
            <a:pPr marL="285750" indent="-285750" fontAlgn="base">
              <a:buFont typeface="Arial" panose="020B0604020202020204" pitchFamily="34" charset="0"/>
              <a:buChar char="•"/>
            </a:pPr>
            <a:endParaRPr lang="en-GB" b="1" dirty="0">
              <a:solidFill>
                <a:srgbClr val="000000"/>
              </a:solidFill>
              <a:latin typeface="Calibri" panose="020F0502020204030204" pitchFamily="34" charset="0"/>
            </a:endParaRPr>
          </a:p>
        </p:txBody>
      </p:sp>
      <p:sp>
        <p:nvSpPr>
          <p:cNvPr id="7" name="Rectangle 6">
            <a:extLst>
              <a:ext uri="{FF2B5EF4-FFF2-40B4-BE49-F238E27FC236}">
                <a16:creationId xmlns:a16="http://schemas.microsoft.com/office/drawing/2014/main" id="{ED12E3BC-D928-427D-A16D-8DEAB9B2BC17}"/>
              </a:ext>
            </a:extLst>
          </p:cNvPr>
          <p:cNvSpPr/>
          <p:nvPr/>
        </p:nvSpPr>
        <p:spPr>
          <a:xfrm>
            <a:off x="8247356" y="1841619"/>
            <a:ext cx="3571782" cy="4493538"/>
          </a:xfrm>
          <a:prstGeom prst="rect">
            <a:avLst/>
          </a:prstGeom>
        </p:spPr>
        <p:txBody>
          <a:bodyPr wrap="square">
            <a:spAutoFit/>
          </a:bodyPr>
          <a:lstStyle/>
          <a:p>
            <a:pPr fontAlgn="base"/>
            <a:r>
              <a:rPr lang="en-GB" sz="32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LEVEL 3</a:t>
            </a:r>
          </a:p>
          <a:p>
            <a:pPr marL="285750" indent="-285750" fontAlgn="base">
              <a:buFont typeface="Arial" panose="020B0604020202020204" pitchFamily="34" charset="0"/>
              <a:buChar char="•"/>
            </a:pPr>
            <a:endParaRPr lang="en-GB" b="1" dirty="0">
              <a:solidFill>
                <a:schemeClr val="accent1">
                  <a:lumMod val="75000"/>
                </a:schemeClr>
              </a:solidFill>
              <a:latin typeface="Calibri" panose="020F0502020204030204" pitchFamily="34" charset="0"/>
            </a:endParaRP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rPr>
              <a:t>Plumbing system installation planning</a:t>
            </a: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rPr>
              <a:t>Complex cold water systems</a:t>
            </a: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rPr>
              <a:t>Domestic hot water</a:t>
            </a: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rPr>
              <a:t>Sanitation and drainage systems</a:t>
            </a: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rPr>
              <a:t>Central heating systems</a:t>
            </a: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rPr>
              <a:t>Domestic gas principles</a:t>
            </a:r>
          </a:p>
          <a:p>
            <a:pPr marL="285750" indent="-285750" fontAlgn="base">
              <a:buFont typeface="Arial" panose="020B0604020202020204" pitchFamily="34" charset="0"/>
              <a:buChar char="•"/>
            </a:pPr>
            <a:r>
              <a:rPr lang="en-GB" sz="2000" b="1" dirty="0">
                <a:solidFill>
                  <a:schemeClr val="accent1">
                    <a:lumMod val="75000"/>
                  </a:schemeClr>
                </a:solidFill>
                <a:effectLst>
                  <a:outerShdw blurRad="38100" dist="38100" dir="2700000" algn="tl">
                    <a:srgbClr val="000000">
                      <a:alpha val="43137"/>
                    </a:srgbClr>
                  </a:outerShdw>
                </a:effectLst>
              </a:rPr>
              <a:t>Career awareness in building services engineering</a:t>
            </a:r>
          </a:p>
          <a:p>
            <a:pPr fontAlgn="base"/>
            <a:endParaRPr lang="en-GB" b="1" dirty="0">
              <a:solidFill>
                <a:srgbClr val="000000"/>
              </a:solidFill>
              <a:latin typeface="Calibri" panose="020F0502020204030204" pitchFamily="34" charset="0"/>
            </a:endParaRPr>
          </a:p>
          <a:p>
            <a:pPr marL="285750" indent="-285750" fontAlgn="base">
              <a:buFont typeface="Arial" panose="020B0604020202020204" pitchFamily="34" charset="0"/>
              <a:buChar char="•"/>
            </a:pPr>
            <a:endParaRPr lang="en-GB"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01983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7978" y="621436"/>
            <a:ext cx="5476043" cy="744245"/>
          </a:xfrm>
        </p:spPr>
        <p:txBody>
          <a:bodyPr>
            <a:normAutofit fontScale="90000"/>
          </a:bodyPr>
          <a:lstStyle/>
          <a:p>
            <a:r>
              <a:rPr lang="en-US" b="1" dirty="0">
                <a:solidFill>
                  <a:schemeClr val="accent3"/>
                </a:solidFill>
                <a:effectLst>
                  <a:outerShdw blurRad="38100" dist="38100" dir="2700000" algn="tl">
                    <a:srgbClr val="000000">
                      <a:alpha val="43137"/>
                    </a:srgbClr>
                  </a:outerShdw>
                </a:effectLst>
              </a:rPr>
              <a:t>Electrical Pathways </a:t>
            </a:r>
          </a:p>
        </p:txBody>
      </p:sp>
      <p:graphicFrame>
        <p:nvGraphicFramePr>
          <p:cNvPr id="7" name="Content Placeholder 4">
            <a:extLst>
              <a:ext uri="{FF2B5EF4-FFF2-40B4-BE49-F238E27FC236}">
                <a16:creationId xmlns:a16="http://schemas.microsoft.com/office/drawing/2014/main" id="{9B0896BF-9F00-435A-BD13-F56EE8B08A1E}"/>
              </a:ext>
            </a:extLst>
          </p:cNvPr>
          <p:cNvGraphicFramePr>
            <a:graphicFrameLocks/>
          </p:cNvGraphicFramePr>
          <p:nvPr>
            <p:extLst>
              <p:ext uri="{D42A27DB-BD31-4B8C-83A1-F6EECF244321}">
                <p14:modId xmlns:p14="http://schemas.microsoft.com/office/powerpoint/2010/main" val="2309212076"/>
              </p:ext>
            </p:extLst>
          </p:nvPr>
        </p:nvGraphicFramePr>
        <p:xfrm>
          <a:off x="1698339" y="1598779"/>
          <a:ext cx="8795320"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789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759" y="513142"/>
            <a:ext cx="7766482" cy="824144"/>
          </a:xfrm>
        </p:spPr>
        <p:txBody>
          <a:bodyPr>
            <a:normAutofit fontScale="90000"/>
          </a:bodyPr>
          <a:lstStyle/>
          <a:p>
            <a:r>
              <a:rPr lang="en-US" b="1" dirty="0">
                <a:solidFill>
                  <a:schemeClr val="accent3"/>
                </a:solidFill>
                <a:effectLst>
                  <a:outerShdw blurRad="38100" dist="38100" dir="2700000" algn="tl">
                    <a:srgbClr val="000000">
                      <a:alpha val="43137"/>
                    </a:srgbClr>
                  </a:outerShdw>
                </a:effectLst>
              </a:rPr>
              <a:t>Electrical what will I study?</a:t>
            </a:r>
          </a:p>
        </p:txBody>
      </p:sp>
      <p:sp>
        <p:nvSpPr>
          <p:cNvPr id="4" name="Rectangle 3">
            <a:extLst>
              <a:ext uri="{FF2B5EF4-FFF2-40B4-BE49-F238E27FC236}">
                <a16:creationId xmlns:a16="http://schemas.microsoft.com/office/drawing/2014/main" id="{759971CE-EEE0-4D9F-8F76-CA2A9072C38D}"/>
              </a:ext>
            </a:extLst>
          </p:cNvPr>
          <p:cNvSpPr/>
          <p:nvPr/>
        </p:nvSpPr>
        <p:spPr>
          <a:xfrm>
            <a:off x="1408206" y="1400189"/>
            <a:ext cx="4758816" cy="4893647"/>
          </a:xfrm>
          <a:prstGeom prst="rect">
            <a:avLst/>
          </a:prstGeom>
        </p:spPr>
        <p:txBody>
          <a:bodyPr wrap="square">
            <a:spAutoFit/>
          </a:bodyPr>
          <a:lstStyle/>
          <a:p>
            <a:pPr marL="285750" indent="-285750">
              <a:buFont typeface="Arial" panose="020B0604020202020204" pitchFamily="34" charset="0"/>
              <a:buChar char="•"/>
            </a:pPr>
            <a:endParaRPr lang="en-GB" altLang="en-US" b="1" dirty="0">
              <a:solidFill>
                <a:schemeClr val="tx2"/>
              </a:solidFill>
              <a:latin typeface="Calibri" panose="020F0502020204030204" pitchFamily="34" charset="0"/>
              <a:cs typeface="Calibri" panose="020F0502020204030204" pitchFamily="34" charset="0"/>
            </a:endParaRPr>
          </a:p>
          <a:p>
            <a:r>
              <a:rPr lang="en-GB" sz="3600" b="1" dirty="0">
                <a:solidFill>
                  <a:schemeClr val="accent3"/>
                </a:solidFill>
                <a:effectLst>
                  <a:outerShdw blurRad="38100" dist="38100" dir="2700000" algn="tl">
                    <a:srgbClr val="000000">
                      <a:alpha val="43137"/>
                    </a:srgbClr>
                  </a:outerShdw>
                </a:effectLst>
                <a:latin typeface="Calibri" panose="020F0502020204030204" pitchFamily="34" charset="0"/>
              </a:rPr>
              <a:t>LEVEL 2</a:t>
            </a:r>
          </a:p>
          <a:p>
            <a:endParaRPr lang="en-GB" altLang="en-US" sz="24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altLang="en-US" sz="24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Health and safety in building services engineering</a:t>
            </a:r>
            <a:endParaRPr lang="en-GB" altLang="en-US" sz="2400"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altLang="en-US" sz="24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Principles of Electrical Science</a:t>
            </a:r>
            <a:endParaRPr lang="en-GB" altLang="en-US" sz="2400"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altLang="en-US" sz="24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Electrical installations technology</a:t>
            </a:r>
            <a:endParaRPr lang="en-GB" altLang="en-US" sz="2400"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altLang="en-US" sz="24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Installation of wiring systems and enclosures</a:t>
            </a:r>
            <a:endParaRPr lang="en-GB" altLang="en-US" sz="2400"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altLang="en-US" sz="24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Understand how to communicate with others within building services engineering</a:t>
            </a:r>
            <a:endParaRPr lang="en-GB" altLang="en-US" sz="2400"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GB" altLang="en-US" b="1" dirty="0">
              <a:solidFill>
                <a:schemeClr val="tx2"/>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F4644A5A-3256-4FAD-A8DE-29E1CF9901D5}"/>
              </a:ext>
            </a:extLst>
          </p:cNvPr>
          <p:cNvSpPr/>
          <p:nvPr/>
        </p:nvSpPr>
        <p:spPr>
          <a:xfrm>
            <a:off x="6667500" y="1400189"/>
            <a:ext cx="5118362" cy="5447645"/>
          </a:xfrm>
          <a:prstGeom prst="rect">
            <a:avLst/>
          </a:prstGeom>
        </p:spPr>
        <p:txBody>
          <a:bodyPr wrap="square">
            <a:spAutoFit/>
          </a:bodyPr>
          <a:lstStyle/>
          <a:p>
            <a:pPr marL="285750" indent="-285750">
              <a:buFont typeface="Arial" panose="020B0604020202020204" pitchFamily="34" charset="0"/>
              <a:buChar char="•"/>
            </a:pPr>
            <a:endParaRPr lang="en-GB" altLang="en-US" b="1" dirty="0">
              <a:solidFill>
                <a:schemeClr val="tx2"/>
              </a:solidFill>
              <a:latin typeface="Calibri" panose="020F0502020204030204" pitchFamily="34" charset="0"/>
              <a:cs typeface="Calibri" panose="020F0502020204030204" pitchFamily="34" charset="0"/>
            </a:endParaRPr>
          </a:p>
          <a:p>
            <a:r>
              <a:rPr lang="en-GB" sz="3600" b="1" dirty="0">
                <a:solidFill>
                  <a:schemeClr val="accent3"/>
                </a:solidFill>
                <a:latin typeface="Calibri" panose="020F0502020204030204" pitchFamily="34" charset="0"/>
              </a:rPr>
              <a:t>LEVEL 3</a:t>
            </a:r>
          </a:p>
          <a:p>
            <a:endParaRPr lang="en-GB" altLang="en-US" b="1" dirty="0">
              <a:solidFill>
                <a:schemeClr val="accent3"/>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400" b="1" dirty="0">
                <a:solidFill>
                  <a:schemeClr val="accent3"/>
                </a:solidFill>
                <a:effectLst>
                  <a:outerShdw blurRad="38100" dist="38100" dir="2700000" algn="tl">
                    <a:srgbClr val="000000">
                      <a:alpha val="43137"/>
                    </a:srgbClr>
                  </a:outerShdw>
                </a:effectLst>
              </a:rPr>
              <a:t>Health and Safety in Building Services Engineering</a:t>
            </a:r>
          </a:p>
          <a:p>
            <a:pPr marL="285750" indent="-285750">
              <a:buFont typeface="Arial" panose="020B0604020202020204" pitchFamily="34" charset="0"/>
              <a:buChar char="•"/>
            </a:pPr>
            <a:r>
              <a:rPr lang="en-GB" sz="2400" b="1" dirty="0">
                <a:solidFill>
                  <a:schemeClr val="accent3"/>
                </a:solidFill>
                <a:effectLst>
                  <a:outerShdw blurRad="38100" dist="38100" dir="2700000" algn="tl">
                    <a:srgbClr val="000000">
                      <a:alpha val="43137"/>
                    </a:srgbClr>
                  </a:outerShdw>
                </a:effectLst>
              </a:rPr>
              <a:t>Principles of Electrical Science </a:t>
            </a:r>
          </a:p>
          <a:p>
            <a:pPr marL="285750" indent="-285750">
              <a:buFont typeface="Arial" panose="020B0604020202020204" pitchFamily="34" charset="0"/>
              <a:buChar char="•"/>
            </a:pPr>
            <a:r>
              <a:rPr lang="en-GB" sz="2400" b="1" dirty="0">
                <a:solidFill>
                  <a:schemeClr val="accent3"/>
                </a:solidFill>
                <a:effectLst>
                  <a:outerShdw blurRad="38100" dist="38100" dir="2700000" algn="tl">
                    <a:srgbClr val="000000">
                      <a:alpha val="43137"/>
                    </a:srgbClr>
                  </a:outerShdw>
                </a:effectLst>
              </a:rPr>
              <a:t>Electrical Installations: Inspection, Testing and Commissioning</a:t>
            </a:r>
          </a:p>
          <a:p>
            <a:pPr marL="285750" indent="-285750">
              <a:buFont typeface="Arial" panose="020B0604020202020204" pitchFamily="34" charset="0"/>
              <a:buChar char="•"/>
            </a:pPr>
            <a:r>
              <a:rPr lang="en-GB" sz="2400" b="1" dirty="0">
                <a:solidFill>
                  <a:schemeClr val="accent3"/>
                </a:solidFill>
                <a:effectLst>
                  <a:outerShdw blurRad="38100" dist="38100" dir="2700000" algn="tl">
                    <a:srgbClr val="000000">
                      <a:alpha val="43137"/>
                    </a:srgbClr>
                  </a:outerShdw>
                </a:effectLst>
              </a:rPr>
              <a:t>Electrical Installations: Fault Diagnosis and Rectification</a:t>
            </a:r>
          </a:p>
          <a:p>
            <a:pPr marL="285750" indent="-285750">
              <a:buFont typeface="Arial" panose="020B0604020202020204" pitchFamily="34" charset="0"/>
              <a:buChar char="•"/>
            </a:pPr>
            <a:r>
              <a:rPr lang="en-GB" sz="2400" b="1" dirty="0">
                <a:solidFill>
                  <a:schemeClr val="accent3"/>
                </a:solidFill>
                <a:effectLst>
                  <a:outerShdw blurRad="38100" dist="38100" dir="2700000" algn="tl">
                    <a:srgbClr val="000000">
                      <a:alpha val="43137"/>
                    </a:srgbClr>
                  </a:outerShdw>
                </a:effectLst>
              </a:rPr>
              <a:t>Understand the fundamental principles and requirements of environmental technology systems</a:t>
            </a:r>
          </a:p>
          <a:p>
            <a:pPr marL="285750" indent="-285750">
              <a:buFont typeface="Arial" panose="020B0604020202020204" pitchFamily="34" charset="0"/>
              <a:buChar char="•"/>
            </a:pPr>
            <a:endParaRPr lang="en-GB" altLang="en-US" b="1" dirty="0">
              <a:solidFill>
                <a:schemeClr val="tx2"/>
              </a:solidFill>
              <a:cs typeface="Calibri" panose="020F0502020204030204" pitchFamily="34" charset="0"/>
            </a:endParaRPr>
          </a:p>
          <a:p>
            <a:endParaRPr lang="en-GB" altLang="en-US"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230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1718" y="523783"/>
            <a:ext cx="5529308" cy="808666"/>
          </a:xfrm>
        </p:spPr>
        <p:txBody>
          <a:bodyPr>
            <a:normAutofit fontScale="90000"/>
          </a:bodyPr>
          <a:lstStyle/>
          <a:p>
            <a:r>
              <a:rPr lang="en-US" b="1" dirty="0">
                <a:solidFill>
                  <a:schemeClr val="accent5">
                    <a:lumMod val="75000"/>
                  </a:schemeClr>
                </a:solidFill>
                <a:effectLst>
                  <a:outerShdw blurRad="38100" dist="38100" dir="2700000" algn="tl">
                    <a:srgbClr val="000000">
                      <a:alpha val="43137"/>
                    </a:srgbClr>
                  </a:outerShdw>
                </a:effectLst>
              </a:rPr>
              <a:t>Carpentry Pathways </a:t>
            </a:r>
          </a:p>
        </p:txBody>
      </p:sp>
      <p:graphicFrame>
        <p:nvGraphicFramePr>
          <p:cNvPr id="7" name="Content Placeholder 4">
            <a:extLst>
              <a:ext uri="{FF2B5EF4-FFF2-40B4-BE49-F238E27FC236}">
                <a16:creationId xmlns:a16="http://schemas.microsoft.com/office/drawing/2014/main" id="{9B0896BF-9F00-435A-BD13-F56EE8B08A1E}"/>
              </a:ext>
            </a:extLst>
          </p:cNvPr>
          <p:cNvGraphicFramePr>
            <a:graphicFrameLocks/>
          </p:cNvGraphicFramePr>
          <p:nvPr>
            <p:extLst>
              <p:ext uri="{D42A27DB-BD31-4B8C-83A1-F6EECF244321}">
                <p14:modId xmlns:p14="http://schemas.microsoft.com/office/powerpoint/2010/main" val="3586608948"/>
              </p:ext>
            </p:extLst>
          </p:nvPr>
        </p:nvGraphicFramePr>
        <p:xfrm>
          <a:off x="1698340" y="1678678"/>
          <a:ext cx="8795320"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069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615" y="581140"/>
            <a:ext cx="7890769" cy="775663"/>
          </a:xfrm>
        </p:spPr>
        <p:txBody>
          <a:bodyPr>
            <a:normAutofit fontScale="90000"/>
          </a:bodyPr>
          <a:lstStyle/>
          <a:p>
            <a:r>
              <a:rPr lang="en-US" b="1" dirty="0">
                <a:solidFill>
                  <a:schemeClr val="accent5">
                    <a:lumMod val="75000"/>
                  </a:schemeClr>
                </a:solidFill>
                <a:effectLst>
                  <a:outerShdw blurRad="38100" dist="38100" dir="2700000" algn="tl">
                    <a:srgbClr val="000000">
                      <a:alpha val="43137"/>
                    </a:srgbClr>
                  </a:outerShdw>
                </a:effectLst>
              </a:rPr>
              <a:t>Carpentry what will I study?</a:t>
            </a:r>
          </a:p>
        </p:txBody>
      </p:sp>
      <p:sp>
        <p:nvSpPr>
          <p:cNvPr id="3" name="Rectangle 2">
            <a:extLst>
              <a:ext uri="{FF2B5EF4-FFF2-40B4-BE49-F238E27FC236}">
                <a16:creationId xmlns:a16="http://schemas.microsoft.com/office/drawing/2014/main" id="{BE96DCD0-4E35-4B98-85A3-1DA0F638C383}"/>
              </a:ext>
            </a:extLst>
          </p:cNvPr>
          <p:cNvSpPr/>
          <p:nvPr/>
        </p:nvSpPr>
        <p:spPr>
          <a:xfrm>
            <a:off x="1042210" y="1541271"/>
            <a:ext cx="5259457" cy="4247317"/>
          </a:xfrm>
          <a:prstGeom prst="rect">
            <a:avLst/>
          </a:prstGeom>
        </p:spPr>
        <p:txBody>
          <a:bodyPr wrap="square">
            <a:spAutoFit/>
          </a:bodyPr>
          <a:lstStyle/>
          <a:p>
            <a:pPr marL="285750" indent="-285750">
              <a:buFont typeface="Arial" panose="020B0604020202020204" pitchFamily="34" charset="0"/>
              <a:buChar char="•"/>
            </a:pPr>
            <a:endParaRPr lang="en-GB" altLang="en-US" b="1" dirty="0">
              <a:solidFill>
                <a:schemeClr val="tx2"/>
              </a:solidFill>
              <a:latin typeface="Calibri" panose="020F0502020204030204" pitchFamily="34" charset="0"/>
              <a:cs typeface="Calibri" panose="020F0502020204030204" pitchFamily="34" charset="0"/>
            </a:endParaRPr>
          </a:p>
          <a:p>
            <a:r>
              <a:rPr lang="en-GB" sz="36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rPr>
              <a:t>LEVEL 1</a:t>
            </a:r>
          </a:p>
          <a:p>
            <a:endParaRPr lang="en-GB" dirty="0">
              <a:solidFill>
                <a:schemeClr val="accent5">
                  <a:lumMod val="75000"/>
                </a:schemeClr>
              </a:solidFill>
            </a:endParaRPr>
          </a:p>
          <a:p>
            <a:pPr marL="285750" indent="-285750">
              <a:buFont typeface="Arial" panose="020B0604020202020204" pitchFamily="34" charset="0"/>
              <a:buChar char="•"/>
            </a:pPr>
            <a:r>
              <a:rPr lang="en-GB" sz="2000" b="1" dirty="0">
                <a:solidFill>
                  <a:schemeClr val="accent5">
                    <a:lumMod val="75000"/>
                  </a:schemeClr>
                </a:solidFill>
                <a:effectLst>
                  <a:outerShdw blurRad="38100" dist="38100" dir="2700000" algn="tl">
                    <a:srgbClr val="000000">
                      <a:alpha val="43137"/>
                    </a:srgbClr>
                  </a:outerShdw>
                </a:effectLst>
              </a:rPr>
              <a:t>Two paper based Knowledge tests </a:t>
            </a:r>
          </a:p>
          <a:p>
            <a:pPr marL="285750" indent="-285750">
              <a:buFont typeface="Arial" panose="020B0604020202020204" pitchFamily="34" charset="0"/>
              <a:buChar char="•"/>
            </a:pPr>
            <a:r>
              <a:rPr lang="en-GB" sz="2000" b="1" dirty="0">
                <a:solidFill>
                  <a:schemeClr val="accent5">
                    <a:lumMod val="75000"/>
                  </a:schemeClr>
                </a:solidFill>
                <a:effectLst>
                  <a:outerShdw blurRad="38100" dist="38100" dir="2700000" algn="tl">
                    <a:srgbClr val="000000">
                      <a:alpha val="43137"/>
                    </a:srgbClr>
                  </a:outerShdw>
                </a:effectLst>
              </a:rPr>
              <a:t>Halving joints </a:t>
            </a:r>
          </a:p>
          <a:p>
            <a:pPr marL="285750" indent="-285750">
              <a:buFont typeface="Arial" panose="020B0604020202020204" pitchFamily="34" charset="0"/>
              <a:buChar char="•"/>
            </a:pPr>
            <a:r>
              <a:rPr lang="en-GB" sz="2000" b="1" dirty="0">
                <a:solidFill>
                  <a:schemeClr val="accent5">
                    <a:lumMod val="75000"/>
                  </a:schemeClr>
                </a:solidFill>
                <a:effectLst>
                  <a:outerShdw blurRad="38100" dist="38100" dir="2700000" algn="tl">
                    <a:srgbClr val="000000">
                      <a:alpha val="43137"/>
                    </a:srgbClr>
                  </a:outerShdw>
                </a:effectLst>
              </a:rPr>
              <a:t>Housing joints </a:t>
            </a:r>
          </a:p>
          <a:p>
            <a:pPr marL="285750" indent="-285750">
              <a:buFont typeface="Arial" panose="020B0604020202020204" pitchFamily="34" charset="0"/>
              <a:buChar char="•"/>
            </a:pPr>
            <a:r>
              <a:rPr lang="en-GB" sz="2000" b="1" dirty="0">
                <a:solidFill>
                  <a:schemeClr val="accent5">
                    <a:lumMod val="75000"/>
                  </a:schemeClr>
                </a:solidFill>
                <a:effectLst>
                  <a:outerShdw blurRad="38100" dist="38100" dir="2700000" algn="tl">
                    <a:srgbClr val="000000">
                      <a:alpha val="43137"/>
                    </a:srgbClr>
                  </a:outerShdw>
                </a:effectLst>
              </a:rPr>
              <a:t>Bridle joints </a:t>
            </a:r>
          </a:p>
          <a:p>
            <a:pPr marL="285750" indent="-285750">
              <a:buFont typeface="Arial" panose="020B0604020202020204" pitchFamily="34" charset="0"/>
              <a:buChar char="•"/>
            </a:pPr>
            <a:r>
              <a:rPr lang="en-GB" sz="2000" b="1" dirty="0">
                <a:solidFill>
                  <a:schemeClr val="accent5">
                    <a:lumMod val="75000"/>
                  </a:schemeClr>
                </a:solidFill>
                <a:effectLst>
                  <a:outerShdw blurRad="38100" dist="38100" dir="2700000" algn="tl">
                    <a:srgbClr val="000000">
                      <a:alpha val="43137"/>
                    </a:srgbClr>
                  </a:outerShdw>
                </a:effectLst>
              </a:rPr>
              <a:t>Stubbed mortice and Tenon joints</a:t>
            </a:r>
          </a:p>
          <a:p>
            <a:pPr marL="285750" indent="-285750">
              <a:buFont typeface="Arial" panose="020B0604020202020204" pitchFamily="34" charset="0"/>
              <a:buChar char="•"/>
            </a:pPr>
            <a:r>
              <a:rPr lang="en-GB" sz="2000" b="1" dirty="0">
                <a:solidFill>
                  <a:schemeClr val="accent5">
                    <a:lumMod val="75000"/>
                  </a:schemeClr>
                </a:solidFill>
                <a:effectLst>
                  <a:outerShdw blurRad="38100" dist="38100" dir="2700000" algn="tl">
                    <a:srgbClr val="000000">
                      <a:alpha val="43137"/>
                    </a:srgbClr>
                  </a:outerShdw>
                </a:effectLst>
              </a:rPr>
              <a:t>Through Mortice and Tenon joints </a:t>
            </a:r>
          </a:p>
          <a:p>
            <a:pPr marL="285750" indent="-285750">
              <a:buFont typeface="Arial" panose="020B0604020202020204" pitchFamily="34" charset="0"/>
              <a:buChar char="•"/>
            </a:pPr>
            <a:r>
              <a:rPr lang="en-GB" sz="2000" b="1" dirty="0">
                <a:solidFill>
                  <a:schemeClr val="accent5">
                    <a:lumMod val="75000"/>
                  </a:schemeClr>
                </a:solidFill>
                <a:effectLst>
                  <a:outerShdw blurRad="38100" dist="38100" dir="2700000" algn="tl">
                    <a:srgbClr val="000000">
                      <a:alpha val="43137"/>
                    </a:srgbClr>
                  </a:outerShdw>
                </a:effectLst>
              </a:rPr>
              <a:t>Skirting and architrave </a:t>
            </a:r>
          </a:p>
          <a:p>
            <a:endParaRPr lang="en-GB" sz="2000" b="1" dirty="0">
              <a:solidFill>
                <a:schemeClr val="accent5">
                  <a:lumMod val="75000"/>
                </a:schemeClr>
              </a:solidFill>
              <a:effectLst>
                <a:outerShdw blurRad="38100" dist="38100" dir="2700000" algn="tl">
                  <a:srgbClr val="000000">
                    <a:alpha val="43137"/>
                  </a:srgbClr>
                </a:outerShdw>
              </a:effectLst>
            </a:endParaRPr>
          </a:p>
          <a:p>
            <a:r>
              <a:rPr lang="en-GB" sz="2000" b="1" dirty="0">
                <a:solidFill>
                  <a:schemeClr val="accent5">
                    <a:lumMod val="75000"/>
                  </a:schemeClr>
                </a:solidFill>
                <a:effectLst>
                  <a:outerShdw blurRad="38100" dist="38100" dir="2700000" algn="tl">
                    <a:srgbClr val="000000">
                      <a:alpha val="43137"/>
                    </a:srgbClr>
                  </a:outerShdw>
                </a:effectLst>
              </a:rPr>
              <a:t>All within +/- 2mm tolerance!</a:t>
            </a:r>
          </a:p>
          <a:p>
            <a:endParaRPr lang="en-GB" altLang="en-US" b="1" dirty="0">
              <a:solidFill>
                <a:schemeClr val="tx2"/>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59971CE-EEE0-4D9F-8F76-CA2A9072C38D}"/>
              </a:ext>
            </a:extLst>
          </p:cNvPr>
          <p:cNvSpPr/>
          <p:nvPr/>
        </p:nvSpPr>
        <p:spPr>
          <a:xfrm>
            <a:off x="6095999" y="1541271"/>
            <a:ext cx="6096000" cy="4862870"/>
          </a:xfrm>
          <a:prstGeom prst="rect">
            <a:avLst/>
          </a:prstGeom>
        </p:spPr>
        <p:txBody>
          <a:bodyPr wrap="square">
            <a:spAutoFit/>
          </a:bodyPr>
          <a:lstStyle/>
          <a:p>
            <a:pPr marL="285750" indent="-285750">
              <a:buFont typeface="Arial" panose="020B0604020202020204" pitchFamily="34" charset="0"/>
              <a:buChar char="•"/>
            </a:pPr>
            <a:endParaRPr lang="en-GB" altLang="en-US" b="1" dirty="0">
              <a:solidFill>
                <a:schemeClr val="tx2"/>
              </a:solidFill>
              <a:latin typeface="Calibri" panose="020F0502020204030204" pitchFamily="34" charset="0"/>
              <a:cs typeface="Calibri" panose="020F0502020204030204" pitchFamily="34" charset="0"/>
            </a:endParaRPr>
          </a:p>
          <a:p>
            <a:r>
              <a:rPr lang="en-GB" sz="36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rPr>
              <a:t>LEVEL 2</a:t>
            </a:r>
          </a:p>
          <a:p>
            <a:endParaRPr lang="en-GB" altLang="en-US" b="1"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GB" b="1" dirty="0">
                <a:effectLst>
                  <a:outerShdw blurRad="38100" dist="38100" dir="2700000" algn="tl">
                    <a:srgbClr val="000000">
                      <a:alpha val="43137"/>
                    </a:srgbClr>
                  </a:outerShdw>
                </a:effectLst>
              </a:rPr>
              <a:t> </a:t>
            </a:r>
            <a:r>
              <a:rPr lang="en-GB" sz="2000" b="1" dirty="0">
                <a:solidFill>
                  <a:schemeClr val="accent5">
                    <a:lumMod val="75000"/>
                  </a:schemeClr>
                </a:solidFill>
                <a:effectLst>
                  <a:outerShdw blurRad="38100" dist="38100" dir="2700000" algn="tl">
                    <a:srgbClr val="000000">
                      <a:alpha val="43137"/>
                    </a:srgbClr>
                  </a:outerShdw>
                </a:effectLst>
              </a:rPr>
              <a:t>Level 2 is more intense</a:t>
            </a:r>
          </a:p>
          <a:p>
            <a:r>
              <a:rPr lang="en-GB" sz="2000" b="1" dirty="0">
                <a:solidFill>
                  <a:schemeClr val="accent5">
                    <a:lumMod val="75000"/>
                  </a:schemeClr>
                </a:solidFill>
                <a:effectLst>
                  <a:outerShdw blurRad="38100" dist="38100" dir="2700000" algn="tl">
                    <a:srgbClr val="000000">
                      <a:alpha val="43137"/>
                    </a:srgbClr>
                  </a:outerShdw>
                </a:effectLst>
              </a:rPr>
              <a:t> It requires you to pass Seven exams</a:t>
            </a:r>
          </a:p>
          <a:p>
            <a:r>
              <a:rPr lang="en-GB" sz="2000" b="1" dirty="0">
                <a:solidFill>
                  <a:schemeClr val="accent5">
                    <a:lumMod val="75000"/>
                  </a:schemeClr>
                </a:solidFill>
                <a:effectLst>
                  <a:outerShdw blurRad="38100" dist="38100" dir="2700000" algn="tl">
                    <a:srgbClr val="000000">
                      <a:alpha val="43137"/>
                    </a:srgbClr>
                  </a:outerShdw>
                </a:effectLst>
              </a:rPr>
              <a:t> You will also have to complete site carpentry assessments (practical exams) to minimal tolerances</a:t>
            </a:r>
            <a:endParaRPr lang="en-GB" altLang="en-US" sz="20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b="1" dirty="0">
                <a:solidFill>
                  <a:schemeClr val="accent5">
                    <a:lumMod val="75000"/>
                  </a:schemeClr>
                </a:solidFill>
                <a:effectLst>
                  <a:outerShdw blurRad="38100" dist="38100" dir="2700000" algn="tl">
                    <a:srgbClr val="000000">
                      <a:alpha val="43137"/>
                    </a:srgbClr>
                  </a:outerShdw>
                </a:effectLst>
              </a:rPr>
              <a:t>Roofing </a:t>
            </a:r>
          </a:p>
          <a:p>
            <a:pPr marL="285750" indent="-285750">
              <a:buFont typeface="Arial" panose="020B0604020202020204" pitchFamily="34" charset="0"/>
              <a:buChar char="•"/>
            </a:pPr>
            <a:r>
              <a:rPr lang="en-GB" sz="2000" b="1" dirty="0">
                <a:solidFill>
                  <a:schemeClr val="accent5">
                    <a:lumMod val="75000"/>
                  </a:schemeClr>
                </a:solidFill>
                <a:effectLst>
                  <a:outerShdw blurRad="38100" dist="38100" dir="2700000" algn="tl">
                    <a:srgbClr val="000000">
                      <a:alpha val="43137"/>
                    </a:srgbClr>
                  </a:outerShdw>
                </a:effectLst>
              </a:rPr>
              <a:t>Flooring </a:t>
            </a:r>
          </a:p>
          <a:p>
            <a:pPr marL="285750" indent="-285750">
              <a:buFont typeface="Arial" panose="020B0604020202020204" pitchFamily="34" charset="0"/>
              <a:buChar char="•"/>
            </a:pPr>
            <a:r>
              <a:rPr lang="en-GB" sz="2000" b="1" dirty="0">
                <a:solidFill>
                  <a:schemeClr val="accent5">
                    <a:lumMod val="75000"/>
                  </a:schemeClr>
                </a:solidFill>
                <a:effectLst>
                  <a:outerShdw blurRad="38100" dist="38100" dir="2700000" algn="tl">
                    <a:srgbClr val="000000">
                      <a:alpha val="43137"/>
                    </a:srgbClr>
                  </a:outerShdw>
                </a:effectLst>
              </a:rPr>
              <a:t>Stud walling </a:t>
            </a:r>
          </a:p>
          <a:p>
            <a:pPr marL="285750" indent="-285750">
              <a:buFont typeface="Arial" panose="020B0604020202020204" pitchFamily="34" charset="0"/>
              <a:buChar char="•"/>
            </a:pPr>
            <a:r>
              <a:rPr lang="en-GB" sz="2000" b="1" dirty="0">
                <a:solidFill>
                  <a:schemeClr val="accent5">
                    <a:lumMod val="75000"/>
                  </a:schemeClr>
                </a:solidFill>
                <a:effectLst>
                  <a:outerShdw blurRad="38100" dist="38100" dir="2700000" algn="tl">
                    <a:srgbClr val="000000">
                      <a:alpha val="43137"/>
                    </a:srgbClr>
                  </a:outerShdw>
                </a:effectLst>
              </a:rPr>
              <a:t>Hanging doors and fitting locks </a:t>
            </a:r>
          </a:p>
          <a:p>
            <a:pPr marL="285750" indent="-285750">
              <a:buFont typeface="Arial" panose="020B0604020202020204" pitchFamily="34" charset="0"/>
              <a:buChar char="•"/>
            </a:pPr>
            <a:r>
              <a:rPr lang="en-GB" sz="2000" b="1" dirty="0">
                <a:solidFill>
                  <a:schemeClr val="accent5">
                    <a:lumMod val="75000"/>
                  </a:schemeClr>
                </a:solidFill>
                <a:effectLst>
                  <a:outerShdw blurRad="38100" dist="38100" dir="2700000" algn="tl">
                    <a:srgbClr val="000000">
                      <a:alpha val="43137"/>
                    </a:srgbClr>
                  </a:outerShdw>
                </a:effectLst>
              </a:rPr>
              <a:t>Kitchen fitting </a:t>
            </a:r>
          </a:p>
          <a:p>
            <a:pPr marL="285750" indent="-285750">
              <a:buFont typeface="Arial" panose="020B0604020202020204" pitchFamily="34" charset="0"/>
              <a:buChar char="•"/>
            </a:pPr>
            <a:r>
              <a:rPr lang="en-GB" sz="2000" b="1" dirty="0">
                <a:solidFill>
                  <a:schemeClr val="accent5">
                    <a:lumMod val="75000"/>
                  </a:schemeClr>
                </a:solidFill>
                <a:effectLst>
                  <a:outerShdw blurRad="38100" dist="38100" dir="2700000" algn="tl">
                    <a:srgbClr val="000000">
                      <a:alpha val="43137"/>
                    </a:srgbClr>
                  </a:outerShdw>
                </a:effectLst>
              </a:rPr>
              <a:t>Fitting stairs </a:t>
            </a:r>
          </a:p>
          <a:p>
            <a:pPr marL="285750" indent="-285750">
              <a:buFont typeface="Arial" panose="020B0604020202020204" pitchFamily="34" charset="0"/>
              <a:buChar char="•"/>
            </a:pPr>
            <a:r>
              <a:rPr lang="en-GB" sz="2000" b="1" dirty="0">
                <a:solidFill>
                  <a:schemeClr val="accent5">
                    <a:lumMod val="75000"/>
                  </a:schemeClr>
                </a:solidFill>
                <a:effectLst>
                  <a:outerShdw blurRad="38100" dist="38100" dir="2700000" algn="tl">
                    <a:srgbClr val="000000">
                      <a:alpha val="43137"/>
                    </a:srgbClr>
                  </a:outerShdw>
                </a:effectLst>
              </a:rPr>
              <a:t>Using machinery (routers and circular saws) </a:t>
            </a:r>
          </a:p>
          <a:p>
            <a:endParaRPr lang="en-GB" altLang="en-US"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746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563" y="577049"/>
            <a:ext cx="6576874" cy="753122"/>
          </a:xfrm>
        </p:spPr>
        <p:txBody>
          <a:bodyPr>
            <a:normAutofit fontScale="90000"/>
          </a:bodyPr>
          <a:lstStyle/>
          <a:p>
            <a:r>
              <a:rPr lang="en-US" b="1" dirty="0">
                <a:solidFill>
                  <a:schemeClr val="accent6">
                    <a:lumMod val="75000"/>
                  </a:schemeClr>
                </a:solidFill>
                <a:effectLst>
                  <a:outerShdw blurRad="38100" dist="38100" dir="2700000" algn="tl">
                    <a:srgbClr val="000000">
                      <a:alpha val="43137"/>
                    </a:srgbClr>
                  </a:outerShdw>
                </a:effectLst>
              </a:rPr>
              <a:t>Motor Vehicle Pathways  </a:t>
            </a:r>
          </a:p>
        </p:txBody>
      </p:sp>
      <p:graphicFrame>
        <p:nvGraphicFramePr>
          <p:cNvPr id="9" name="Content Placeholder 4">
            <a:extLst>
              <a:ext uri="{FF2B5EF4-FFF2-40B4-BE49-F238E27FC236}">
                <a16:creationId xmlns:a16="http://schemas.microsoft.com/office/drawing/2014/main" id="{667970C0-086F-425F-B544-19EDE685EC45}"/>
              </a:ext>
            </a:extLst>
          </p:cNvPr>
          <p:cNvGraphicFramePr>
            <a:graphicFrameLocks noGrp="1"/>
          </p:cNvGraphicFramePr>
          <p:nvPr>
            <p:ph idx="1"/>
            <p:extLst>
              <p:ext uri="{D42A27DB-BD31-4B8C-83A1-F6EECF244321}">
                <p14:modId xmlns:p14="http://schemas.microsoft.com/office/powerpoint/2010/main" val="1435175504"/>
              </p:ext>
            </p:extLst>
          </p:nvPr>
        </p:nvGraphicFramePr>
        <p:xfrm>
          <a:off x="1698340" y="1714188"/>
          <a:ext cx="8795320"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266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ireframe Building 16x9">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wireframe building presentation (widescreen).potx" id="{58CE74E2-616B-447D-963B-87527DA5909A}" vid="{49D84436-E293-416F-BC4D-7976A1E115A4}"/>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wireframe building presentation (widescreen)</Template>
  <TotalTime>321</TotalTime>
  <Words>754</Words>
  <Application>Microsoft Office PowerPoint</Application>
  <PresentationFormat>Widescreen</PresentationFormat>
  <Paragraphs>170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Bahnschrift</vt:lpstr>
      <vt:lpstr>Calibri</vt:lpstr>
      <vt:lpstr>Segoe UI</vt:lpstr>
      <vt:lpstr>Wireframe Building 16x9</vt:lpstr>
      <vt:lpstr>  Welcome to the Construction &amp; Engineering Open Day</vt:lpstr>
      <vt:lpstr>When do the courses start and finish?</vt:lpstr>
      <vt:lpstr>Plumbing Pathways </vt:lpstr>
      <vt:lpstr>Plumbing what will I study? </vt:lpstr>
      <vt:lpstr>Electrical Pathways </vt:lpstr>
      <vt:lpstr>Electrical what will I study?</vt:lpstr>
      <vt:lpstr>Carpentry Pathways </vt:lpstr>
      <vt:lpstr>Carpentry what will I study?</vt:lpstr>
      <vt:lpstr>Motor Vehicle Pathways  </vt:lpstr>
      <vt:lpstr>What will I study?</vt:lpstr>
      <vt:lpstr>PowerPoint Presentation</vt:lpstr>
      <vt:lpstr>PowerPoint Presentation</vt:lpstr>
      <vt:lpstr>PowerPoint Presentation</vt:lpstr>
      <vt:lpstr>PowerPoint Presentation</vt:lpstr>
      <vt:lpstr>Yes You will have to work hard,  but the rewards are great!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Construction &amp; Engineering Open Day</dc:title>
  <dc:creator>Michelle Stultz</dc:creator>
  <cp:lastModifiedBy>Steve Brayshaw</cp:lastModifiedBy>
  <cp:revision>60</cp:revision>
  <dcterms:created xsi:type="dcterms:W3CDTF">2020-04-29T18:45:15Z</dcterms:created>
  <dcterms:modified xsi:type="dcterms:W3CDTF">2020-05-05T05:54:34Z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